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7" r:id="rId1"/>
  </p:sldMasterIdLst>
  <p:notesMasterIdLst>
    <p:notesMasterId r:id="rId12"/>
  </p:notesMasterIdLst>
  <p:sldIdLst>
    <p:sldId id="434" r:id="rId2"/>
    <p:sldId id="416" r:id="rId3"/>
    <p:sldId id="426" r:id="rId4"/>
    <p:sldId id="427" r:id="rId5"/>
    <p:sldId id="496" r:id="rId6"/>
    <p:sldId id="431" r:id="rId7"/>
    <p:sldId id="421" r:id="rId8"/>
    <p:sldId id="422" r:id="rId9"/>
    <p:sldId id="423" r:id="rId10"/>
    <p:sldId id="424" r:id="rId11"/>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62C1"/>
    <a:srgbClr val="003366"/>
    <a:srgbClr val="FF0000"/>
    <a:srgbClr val="0066CC"/>
    <a:srgbClr val="008000"/>
    <a:srgbClr val="FFFFFF"/>
    <a:srgbClr val="00CC00"/>
    <a:srgbClr val="00FF00"/>
    <a:srgbClr val="FFFF66"/>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16"/>
    <p:restoredTop sz="74014" autoAdjust="0"/>
  </p:normalViewPr>
  <p:slideViewPr>
    <p:cSldViewPr>
      <p:cViewPr varScale="1">
        <p:scale>
          <a:sx n="93" d="100"/>
          <a:sy n="93" d="100"/>
        </p:scale>
        <p:origin x="2648" y="200"/>
      </p:cViewPr>
      <p:guideLst>
        <p:guide orient="horz" pos="2160"/>
        <p:guide pos="2880"/>
      </p:guideLst>
    </p:cSldViewPr>
  </p:slideViewPr>
  <p:outlineViewPr>
    <p:cViewPr>
      <p:scale>
        <a:sx n="33" d="100"/>
        <a:sy n="33" d="100"/>
      </p:scale>
      <p:origin x="0" y="0"/>
    </p:cViewPr>
  </p:outlineViewPr>
  <p:notesTextViewPr>
    <p:cViewPr>
      <p:scale>
        <a:sx n="95" d="100"/>
        <a:sy n="95" d="100"/>
      </p:scale>
      <p:origin x="0" y="0"/>
    </p:cViewPr>
  </p:notesTextViewPr>
  <p:sorterViewPr>
    <p:cViewPr>
      <p:scale>
        <a:sx n="90" d="100"/>
        <a:sy n="9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fontAlgn="auto" hangingPunct="1">
              <a:spcBef>
                <a:spcPct val="0"/>
              </a:spcBef>
              <a:spcAft>
                <a:spcPts val="0"/>
              </a:spcAft>
              <a:defRPr sz="1200">
                <a:latin typeface="Arial" panose="020B0604020202020204" pitchFamily="34" charset="0"/>
                <a:ea typeface="宋体" panose="02010600030101010101" pitchFamily="2" charset="-122"/>
              </a:defRPr>
            </a:lvl1pPr>
          </a:lstStyle>
          <a:p>
            <a:pPr>
              <a:defRPr/>
            </a:pPr>
            <a:endParaRPr lang="en-US" altLang="zh-CN"/>
          </a:p>
        </p:txBody>
      </p:sp>
      <p:sp>
        <p:nvSpPr>
          <p:cNvPr id="4608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fontAlgn="auto" hangingPunct="1">
              <a:spcBef>
                <a:spcPct val="0"/>
              </a:spcBef>
              <a:spcAft>
                <a:spcPts val="0"/>
              </a:spcAft>
              <a:defRPr sz="1200">
                <a:latin typeface="Arial" panose="020B0604020202020204" pitchFamily="34" charset="0"/>
                <a:ea typeface="宋体" panose="02010600030101010101" pitchFamily="2" charset="-122"/>
              </a:defRPr>
            </a:lvl1pPr>
          </a:lstStyle>
          <a:p>
            <a:pPr>
              <a:defRPr/>
            </a:pPr>
            <a:endParaRPr lang="en-US" altLang="zh-CN"/>
          </a:p>
        </p:txBody>
      </p:sp>
      <p:sp>
        <p:nvSpPr>
          <p:cNvPr id="20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608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4608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fontAlgn="auto" hangingPunct="1">
              <a:spcBef>
                <a:spcPct val="0"/>
              </a:spcBef>
              <a:spcAft>
                <a:spcPts val="0"/>
              </a:spcAft>
              <a:defRPr sz="1200">
                <a:latin typeface="Arial" panose="020B0604020202020204" pitchFamily="34" charset="0"/>
                <a:ea typeface="宋体" panose="02010600030101010101" pitchFamily="2" charset="-122"/>
              </a:defRPr>
            </a:lvl1pPr>
          </a:lstStyle>
          <a:p>
            <a:pPr>
              <a:defRPr/>
            </a:pPr>
            <a:endParaRPr lang="en-US" altLang="zh-CN"/>
          </a:p>
        </p:txBody>
      </p:sp>
      <p:sp>
        <p:nvSpPr>
          <p:cNvPr id="4608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fontAlgn="auto" hangingPunct="1">
              <a:spcBef>
                <a:spcPct val="0"/>
              </a:spcBef>
              <a:spcAft>
                <a:spcPts val="0"/>
              </a:spcAft>
              <a:defRPr sz="1200">
                <a:latin typeface="Arial" panose="020B0604020202020204" pitchFamily="34" charset="0"/>
                <a:ea typeface="宋体" panose="02010600030101010101" pitchFamily="2" charset="-122"/>
              </a:defRPr>
            </a:lvl1pPr>
          </a:lstStyle>
          <a:p>
            <a:pPr>
              <a:defRPr/>
            </a:pPr>
            <a:fld id="{3C31A4FB-AB0B-4200-BC82-17C94E69ADE4}" type="slidenum">
              <a:rPr lang="en-US" altLang="zh-CN"/>
              <a:pPr>
                <a:defRPr/>
              </a:pPr>
              <a:t>‹#›</a:t>
            </a:fld>
            <a:endParaRPr lang="en-US" altLang="zh-CN"/>
          </a:p>
        </p:txBody>
      </p:sp>
    </p:spTree>
    <p:extLst>
      <p:ext uri="{BB962C8B-B14F-4D97-AF65-F5344CB8AC3E}">
        <p14:creationId xmlns:p14="http://schemas.microsoft.com/office/powerpoint/2010/main" val="51837094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docs.microsoft.com/zh-cn/windows/wsl/install-win10#for-anniversary-update-and-creators-update-install-using-lxrun"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这是在windows上的演示</a:t>
            </a:r>
            <a:r>
              <a:rPr lang="zh-CN" altLang="en-US" dirty="0"/>
              <a:t>，包括创建目录，创建文件，文件的拷贝，目录的切换等等</a:t>
            </a:r>
            <a:endParaRPr lang="en-US" altLang="zh-CN" dirty="0"/>
          </a:p>
          <a:p>
            <a:endParaRPr lang="en-US" dirty="0"/>
          </a:p>
          <a:p>
            <a:r>
              <a:rPr lang="zh-CN" altLang="en-US" dirty="0"/>
              <a:t>不同系统的命令是不太一样的</a:t>
            </a:r>
            <a:endParaRPr lang="en-CN" dirty="0"/>
          </a:p>
        </p:txBody>
      </p:sp>
      <p:sp>
        <p:nvSpPr>
          <p:cNvPr id="4" name="Slide Number Placeholder 3"/>
          <p:cNvSpPr>
            <a:spLocks noGrp="1"/>
          </p:cNvSpPr>
          <p:nvPr>
            <p:ph type="sldNum" sz="quarter" idx="5"/>
          </p:nvPr>
        </p:nvSpPr>
        <p:spPr/>
        <p:txBody>
          <a:bodyPr/>
          <a:lstStyle/>
          <a:p>
            <a:pPr>
              <a:defRPr/>
            </a:pPr>
            <a:fld id="{3C31A4FB-AB0B-4200-BC82-17C94E69ADE4}" type="slidenum">
              <a:rPr lang="en-US" altLang="zh-CN" smtClean="0"/>
              <a:pPr>
                <a:defRPr/>
              </a:pPr>
              <a:t>1</a:t>
            </a:fld>
            <a:endParaRPr lang="en-US" altLang="zh-CN"/>
          </a:p>
        </p:txBody>
      </p:sp>
    </p:spTree>
    <p:extLst>
      <p:ext uri="{BB962C8B-B14F-4D97-AF65-F5344CB8AC3E}">
        <p14:creationId xmlns:p14="http://schemas.microsoft.com/office/powerpoint/2010/main" val="600713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a:t>
            </a:r>
            <a:r>
              <a:rPr lang="zh-CN" altLang="en-US" dirty="0"/>
              <a:t> </a:t>
            </a:r>
            <a:r>
              <a:rPr lang="en-US" altLang="zh-CN" dirty="0"/>
              <a:t>user</a:t>
            </a:r>
            <a:r>
              <a:rPr lang="zh-CN" altLang="en-US" dirty="0"/>
              <a:t> </a:t>
            </a:r>
            <a:r>
              <a:rPr lang="en-US" altLang="zh-CN" dirty="0"/>
              <a:t>home</a:t>
            </a:r>
            <a:r>
              <a:rPr lang="zh-CN" altLang="en-US" dirty="0"/>
              <a:t> </a:t>
            </a:r>
            <a:r>
              <a:rPr lang="en-US" altLang="zh-CN" dirty="0"/>
              <a:t>directory</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～是家目录，每次登陆都会先进入这个目录</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err="1"/>
              <a:t>linux</a:t>
            </a:r>
            <a:r>
              <a:rPr lang="en-US" altLang="zh-CN" dirty="0"/>
              <a:t> </a:t>
            </a:r>
            <a:r>
              <a:rPr lang="zh-CN" altLang="en-US" dirty="0"/>
              <a:t>的环境变量都存储在一个文件中</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控制程序搜索路径的环境变量叫 </a:t>
            </a:r>
            <a:r>
              <a:rPr lang="en-US" altLang="zh-CN" dirty="0"/>
              <a:t>PATH</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err="1"/>
              <a:t>linux</a:t>
            </a:r>
            <a:r>
              <a:rPr lang="en-US" altLang="zh-CN" dirty="0"/>
              <a:t>/mac </a:t>
            </a:r>
            <a:r>
              <a:rPr lang="zh-CN" altLang="en-US" dirty="0"/>
              <a:t>因为是系统自带的编译器，所以环境变量一般是已经添加好的。所以之后只介绍 </a:t>
            </a:r>
            <a:r>
              <a:rPr lang="en-US" altLang="zh-CN" dirty="0"/>
              <a:t>windows </a:t>
            </a:r>
            <a:r>
              <a:rPr lang="zh-CN" altLang="en-US" dirty="0"/>
              <a:t>下面环境变量怎么添加</a:t>
            </a:r>
            <a:endParaRPr lang="en-US" altLang="zh-CN" dirty="0"/>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10</a:t>
            </a:fld>
            <a:endParaRPr lang="en-US" altLang="zh-CN"/>
          </a:p>
        </p:txBody>
      </p:sp>
    </p:spTree>
    <p:extLst>
      <p:ext uri="{BB962C8B-B14F-4D97-AF65-F5344CB8AC3E}">
        <p14:creationId xmlns:p14="http://schemas.microsoft.com/office/powerpoint/2010/main" val="67636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kumimoji="1" lang="zh-CN" altLang="en-US" dirty="0"/>
              <a:t>假如说大家用的是</a:t>
            </a:r>
            <a:r>
              <a:rPr kumimoji="1" lang="en-US" altLang="zh-CN" dirty="0"/>
              <a:t>windows</a:t>
            </a:r>
            <a:r>
              <a:rPr kumimoji="1" lang="zh-CN" altLang="en-US" dirty="0"/>
              <a:t>系统，但是想用</a:t>
            </a:r>
            <a:r>
              <a:rPr kumimoji="1" lang="en-US" altLang="zh-CN" dirty="0" err="1"/>
              <a:t>linux</a:t>
            </a:r>
            <a:r>
              <a:rPr kumimoji="1" lang="zh-CN" altLang="en-US" dirty="0"/>
              <a:t>的命令，那么可以按照这种方式安装一个叫</a:t>
            </a:r>
            <a:r>
              <a:rPr kumimoji="1" lang="en-US" altLang="zh-CN" dirty="0"/>
              <a:t>WSL</a:t>
            </a:r>
            <a:r>
              <a:rPr kumimoji="1" lang="zh-CN" altLang="en-US" dirty="0"/>
              <a:t>的子系统</a:t>
            </a:r>
            <a:endParaRPr kumimoji="1" lang="en-US" altLang="zh-CN" dirty="0"/>
          </a:p>
          <a:p>
            <a:pPr marL="0" marR="0" lvl="1" indent="0" algn="l" defTabSz="914400" rtl="0" eaLnBrk="0" fontAlgn="base" latinLnBrk="0" hangingPunct="0">
              <a:lnSpc>
                <a:spcPct val="100000"/>
              </a:lnSpc>
              <a:spcBef>
                <a:spcPct val="30000"/>
              </a:spcBef>
              <a:spcAft>
                <a:spcPct val="0"/>
              </a:spcAft>
              <a:buClrTx/>
              <a:buSzTx/>
              <a:buFontTx/>
              <a:buNone/>
              <a:tabLst/>
              <a:defRPr/>
            </a:pPr>
            <a:endParaRPr kumimoji="1" lang="en-US" altLang="zh-CN" dirty="0"/>
          </a:p>
          <a:p>
            <a:pPr marL="0" marR="0" lvl="1" indent="0" algn="l" defTabSz="914400" rtl="0" eaLnBrk="0" fontAlgn="base" latinLnBrk="0" hangingPunct="0">
              <a:lnSpc>
                <a:spcPct val="100000"/>
              </a:lnSpc>
              <a:spcBef>
                <a:spcPct val="30000"/>
              </a:spcBef>
              <a:spcAft>
                <a:spcPct val="0"/>
              </a:spcAft>
              <a:buClrTx/>
              <a:buSzTx/>
              <a:buFontTx/>
              <a:buNone/>
              <a:tabLst/>
              <a:defRPr/>
            </a:pPr>
            <a:r>
              <a:rPr kumimoji="1" lang="zh-CN" altLang="en-US" dirty="0"/>
              <a:t>推荐大家去了解试用一下 </a:t>
            </a:r>
            <a:r>
              <a:rPr kumimoji="1" lang="en-US" altLang="zh-CN" dirty="0"/>
              <a:t>WSL</a:t>
            </a:r>
            <a:r>
              <a:rPr kumimoji="1" lang="zh-CN" altLang="en-US" dirty="0"/>
              <a:t>，提前熟悉 </a:t>
            </a:r>
            <a:r>
              <a:rPr kumimoji="1" lang="en-US" altLang="zh-CN" dirty="0" err="1"/>
              <a:t>linux</a:t>
            </a:r>
            <a:r>
              <a:rPr kumimoji="1" lang="en-US" altLang="zh-CN" dirty="0"/>
              <a:t> </a:t>
            </a:r>
            <a:r>
              <a:rPr kumimoji="1" lang="zh-CN" altLang="en-US" dirty="0"/>
              <a:t>命令对于之后的课程有帮助</a:t>
            </a:r>
            <a:endParaRPr kumimoji="1" lang="en-US" altLang="zh-CN" dirty="0"/>
          </a:p>
          <a:p>
            <a:pPr marL="0" marR="0" lvl="1" indent="0" algn="l" defTabSz="914400" rtl="0" eaLnBrk="0" fontAlgn="base" latinLnBrk="0" hangingPunct="0">
              <a:lnSpc>
                <a:spcPct val="100000"/>
              </a:lnSpc>
              <a:spcBef>
                <a:spcPct val="30000"/>
              </a:spcBef>
              <a:spcAft>
                <a:spcPct val="0"/>
              </a:spcAft>
              <a:buClrTx/>
              <a:buSzTx/>
              <a:buFontTx/>
              <a:buNone/>
              <a:tabLst/>
              <a:defRPr/>
            </a:pPr>
            <a:endParaRPr kumimoji="1" lang="en-US" altLang="zh-CN" dirty="0"/>
          </a:p>
          <a:p>
            <a:pPr marL="0" marR="0" lvl="1" indent="0" algn="l" defTabSz="914400" rtl="0" eaLnBrk="0" fontAlgn="base" latinLnBrk="0" hangingPunct="0">
              <a:lnSpc>
                <a:spcPct val="100000"/>
              </a:lnSpc>
              <a:spcBef>
                <a:spcPct val="30000"/>
              </a:spcBef>
              <a:spcAft>
                <a:spcPct val="0"/>
              </a:spcAft>
              <a:buClrTx/>
              <a:buSzTx/>
              <a:buFontTx/>
              <a:buNone/>
              <a:tabLst/>
              <a:defRPr/>
            </a:pPr>
            <a:r>
              <a:rPr kumimoji="1" lang="zh-CN" altLang="en-US" dirty="0"/>
              <a:t>安装方法</a:t>
            </a:r>
            <a:r>
              <a:rPr kumimoji="1" lang="en-US" altLang="zh-CN" dirty="0"/>
              <a:t>:</a:t>
            </a:r>
            <a:r>
              <a:rPr kumimoji="1" lang="zh-CN" altLang="en-US" dirty="0"/>
              <a:t> </a:t>
            </a:r>
            <a:r>
              <a:rPr lang="en-US" altLang="zh-CN" dirty="0">
                <a:hlinkClick r:id="rId3"/>
              </a:rPr>
              <a:t>https://docs.microsoft.com/zh-cn/windows/wsl/install-win10#for-anniversary-update-and-creators-update-install-using-lxrun</a:t>
            </a:r>
            <a:endParaRPr kumimoji="1" lang="en-US" altLang="zh-CN" dirty="0"/>
          </a:p>
          <a:p>
            <a:pPr marL="0" marR="0" lvl="1" indent="0" algn="l" defTabSz="914400" rtl="0" eaLnBrk="0" fontAlgn="base" latinLnBrk="0" hangingPunct="0">
              <a:lnSpc>
                <a:spcPct val="100000"/>
              </a:lnSpc>
              <a:spcBef>
                <a:spcPct val="30000"/>
              </a:spcBef>
              <a:spcAft>
                <a:spcPct val="0"/>
              </a:spcAft>
              <a:buClrTx/>
              <a:buSzTx/>
              <a:buFontTx/>
              <a:buNone/>
              <a:tabLst/>
              <a:defRPr/>
            </a:pPr>
            <a:r>
              <a:rPr kumimoji="1" lang="en-US" altLang="zh-CN" dirty="0"/>
              <a:t>Windows</a:t>
            </a:r>
            <a:r>
              <a:rPr kumimoji="1" lang="zh-CN" altLang="en-US" dirty="0"/>
              <a:t>下</a:t>
            </a:r>
            <a:r>
              <a:rPr kumimoji="1" lang="en-US" altLang="zh-CN" dirty="0"/>
              <a:t>WSL</a:t>
            </a:r>
            <a:r>
              <a:rPr kumimoji="1" lang="zh-CN" altLang="en-US" dirty="0"/>
              <a:t>文件在</a:t>
            </a:r>
            <a:r>
              <a:rPr lang="en-US" altLang="zh-CN" dirty="0"/>
              <a:t>C:\Users\</a:t>
            </a:r>
            <a:r>
              <a:rPr lang="zh-CN" altLang="en-US" dirty="0"/>
              <a:t>用户名</a:t>
            </a:r>
            <a:r>
              <a:rPr lang="en-US" altLang="zh-CN" dirty="0"/>
              <a:t>\</a:t>
            </a:r>
            <a:r>
              <a:rPr lang="en-US" altLang="zh-CN" dirty="0" err="1"/>
              <a:t>AppData</a:t>
            </a:r>
            <a:r>
              <a:rPr lang="en-US" altLang="zh-CN" dirty="0"/>
              <a:t>\Local\Packages\CanonicalGroupLimited.Ubuntu18.04onWindows_79rhkp1fndgsc\</a:t>
            </a:r>
            <a:r>
              <a:rPr lang="en-US" altLang="zh-CN" dirty="0" err="1"/>
              <a:t>LocalState</a:t>
            </a:r>
            <a:r>
              <a:rPr lang="en-US" altLang="zh-CN" dirty="0"/>
              <a:t>\</a:t>
            </a:r>
            <a:r>
              <a:rPr lang="en-US" altLang="zh-CN" dirty="0" err="1"/>
              <a:t>rootfs</a:t>
            </a:r>
            <a:endParaRPr lang="en-US" altLang="zh-CN" dirty="0"/>
          </a:p>
        </p:txBody>
      </p:sp>
      <p:sp>
        <p:nvSpPr>
          <p:cNvPr id="4" name="幻灯片编号占位符 3"/>
          <p:cNvSpPr>
            <a:spLocks noGrp="1"/>
          </p:cNvSpPr>
          <p:nvPr>
            <p:ph type="sldNum" sz="quarter" idx="10"/>
          </p:nvPr>
        </p:nvSpPr>
        <p:spPr/>
        <p:txBody>
          <a:bodyPr/>
          <a:lstStyle/>
          <a:p>
            <a:pPr>
              <a:defRPr/>
            </a:pPr>
            <a:fld id="{3C31A4FB-AB0B-4200-BC82-17C94E69ADE4}" type="slidenum">
              <a:rPr lang="en-US" altLang="zh-CN" smtClean="0"/>
              <a:pPr>
                <a:defRPr/>
              </a:pPr>
              <a:t>2</a:t>
            </a:fld>
            <a:endParaRPr lang="en-US" altLang="zh-CN"/>
          </a:p>
        </p:txBody>
      </p:sp>
    </p:spTree>
    <p:extLst>
      <p:ext uri="{BB962C8B-B14F-4D97-AF65-F5344CB8AC3E}">
        <p14:creationId xmlns:p14="http://schemas.microsoft.com/office/powerpoint/2010/main" val="1478726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接下来讲一下编译器，我们想要运行自己的编写的程序的话，就需要用到编译器。这个编译器就是一个翻译工具，我们编写的</a:t>
            </a:r>
            <a:r>
              <a:rPr lang="en-US" altLang="zh-CN" dirty="0" err="1"/>
              <a:t>c++</a:t>
            </a:r>
            <a:r>
              <a:rPr lang="zh-CN" altLang="en-US" dirty="0"/>
              <a:t>程序不是机器能够直接运行的，需要通过编译器把它翻译成机器能够直接运行的指令序列。</a:t>
            </a:r>
            <a:endParaRPr lang="en-US" altLang="zh-CN" dirty="0"/>
          </a:p>
          <a:p>
            <a:endParaRPr lang="en-US" altLang="zh-CN" dirty="0"/>
          </a:p>
          <a:p>
            <a:r>
              <a:rPr lang="en-US" altLang="zh-CN" dirty="0"/>
              <a:t>Windows</a:t>
            </a:r>
            <a:r>
              <a:rPr lang="zh-CN" altLang="en-US" dirty="0"/>
              <a:t>上的编译器需要自行安装，</a:t>
            </a:r>
            <a:r>
              <a:rPr lang="en-US" altLang="zh-CN" dirty="0"/>
              <a:t>Linux</a:t>
            </a:r>
            <a:r>
              <a:rPr lang="zh-CN" altLang="en-US" dirty="0"/>
              <a:t>或者</a:t>
            </a:r>
            <a:r>
              <a:rPr lang="en-US" altLang="zh-CN" dirty="0"/>
              <a:t>Mac</a:t>
            </a:r>
            <a:r>
              <a:rPr lang="zh-CN" altLang="en-US" dirty="0"/>
              <a:t>都有自带的编译器</a:t>
            </a:r>
            <a:endParaRPr lang="en-US" altLang="zh-CN" dirty="0"/>
          </a:p>
          <a:p>
            <a:endParaRPr lang="en-US" altLang="zh-CN" dirty="0"/>
          </a:p>
          <a:p>
            <a:r>
              <a:rPr lang="en-US" altLang="zh-CN" dirty="0"/>
              <a:t>MAC</a:t>
            </a:r>
            <a:r>
              <a:rPr lang="zh-CN" altLang="en-US" dirty="0"/>
              <a:t>用</a:t>
            </a:r>
            <a:r>
              <a:rPr lang="en-US" altLang="zh-CN" dirty="0" err="1"/>
              <a:t>gdb</a:t>
            </a:r>
            <a:r>
              <a:rPr lang="zh-CN" altLang="en-US" dirty="0"/>
              <a:t>有权限问题</a:t>
            </a:r>
            <a:endParaRPr lang="en-US" altLang="zh-CN" dirty="0"/>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3</a:t>
            </a:fld>
            <a:endParaRPr lang="en-US" altLang="zh-CN"/>
          </a:p>
        </p:txBody>
      </p:sp>
    </p:spTree>
    <p:extLst>
      <p:ext uri="{BB962C8B-B14F-4D97-AF65-F5344CB8AC3E}">
        <p14:creationId xmlns:p14="http://schemas.microsoft.com/office/powerpoint/2010/main" val="155628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接下来讲一下怎么在</a:t>
            </a:r>
            <a:r>
              <a:rPr lang="en-US" altLang="zh-CN" dirty="0"/>
              <a:t>windows</a:t>
            </a:r>
            <a:r>
              <a:rPr lang="zh-CN" altLang="en-US" dirty="0"/>
              <a:t>上安装编译器。一种方式是安装</a:t>
            </a:r>
            <a:r>
              <a:rPr lang="en-US" altLang="zh-CN" dirty="0"/>
              <a:t>DEV-C++</a:t>
            </a:r>
            <a:r>
              <a:rPr lang="zh-CN" altLang="en-US" dirty="0"/>
              <a:t>这个集成开发软件，它是有自带的编译器的，我们还可以在官网上下载安装，比方说</a:t>
            </a:r>
            <a:r>
              <a:rPr lang="en-US" altLang="zh-CN" dirty="0"/>
              <a:t>MinGW</a:t>
            </a:r>
            <a:r>
              <a:rPr lang="zh-CN" altLang="en-US" dirty="0"/>
              <a:t>这个编译器，下载好以后，运行安装就行了，之后 </a:t>
            </a:r>
            <a:r>
              <a:rPr lang="en-US" altLang="zh-CN" dirty="0"/>
              <a:t>MinGW </a:t>
            </a:r>
            <a:r>
              <a:rPr lang="zh-CN" altLang="en-US" dirty="0"/>
              <a:t>这个编译器就也被安装上了</a:t>
            </a:r>
            <a:endParaRPr lang="en-US" altLang="zh-CN" dirty="0"/>
          </a:p>
          <a:p>
            <a:endParaRPr lang="en-US" altLang="zh-CN" dirty="0"/>
          </a:p>
          <a:p>
            <a:r>
              <a:rPr lang="en-US" altLang="zh-CN" dirty="0"/>
              <a:t>MAC</a:t>
            </a:r>
            <a:r>
              <a:rPr lang="zh-CN" altLang="en-US" dirty="0"/>
              <a:t>用</a:t>
            </a:r>
            <a:r>
              <a:rPr lang="en-US" altLang="zh-CN" dirty="0" err="1"/>
              <a:t>gdb</a:t>
            </a:r>
            <a:r>
              <a:rPr lang="zh-CN" altLang="en-US" dirty="0"/>
              <a:t>有权限问题</a:t>
            </a:r>
            <a:endParaRPr lang="en-US" altLang="zh-CN" dirty="0"/>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4</a:t>
            </a:fld>
            <a:endParaRPr lang="en-US" altLang="zh-CN"/>
          </a:p>
        </p:txBody>
      </p:sp>
    </p:spTree>
    <p:extLst>
      <p:ext uri="{BB962C8B-B14F-4D97-AF65-F5344CB8AC3E}">
        <p14:creationId xmlns:p14="http://schemas.microsoft.com/office/powerpoint/2010/main" val="42700378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MinGW</a:t>
            </a:r>
            <a:r>
              <a:rPr kumimoji="1" lang="zh-CN" altLang="en-US" dirty="0"/>
              <a:t>的下载演示</a:t>
            </a:r>
          </a:p>
        </p:txBody>
      </p:sp>
      <p:sp>
        <p:nvSpPr>
          <p:cNvPr id="4" name="幻灯片编号占位符 3"/>
          <p:cNvSpPr>
            <a:spLocks noGrp="1"/>
          </p:cNvSpPr>
          <p:nvPr>
            <p:ph type="sldNum" sz="quarter" idx="10"/>
          </p:nvPr>
        </p:nvSpPr>
        <p:spPr/>
        <p:txBody>
          <a:bodyPr/>
          <a:lstStyle/>
          <a:p>
            <a:pPr>
              <a:defRPr/>
            </a:pPr>
            <a:fld id="{3C31A4FB-AB0B-4200-BC82-17C94E69ADE4}" type="slidenum">
              <a:rPr lang="en-US" altLang="zh-CN" smtClean="0"/>
              <a:pPr>
                <a:defRPr/>
              </a:pPr>
              <a:t>5</a:t>
            </a:fld>
            <a:endParaRPr lang="en-US" altLang="zh-CN"/>
          </a:p>
        </p:txBody>
      </p:sp>
    </p:spTree>
    <p:extLst>
      <p:ext uri="{BB962C8B-B14F-4D97-AF65-F5344CB8AC3E}">
        <p14:creationId xmlns:p14="http://schemas.microsoft.com/office/powerpoint/2010/main" val="1128618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我们可以在命令行窗口运行编译器指令就可以编译程序了，比方说我们写好了一个叫</a:t>
            </a:r>
            <a:r>
              <a:rPr lang="en-US" altLang="zh-CN" dirty="0" err="1"/>
              <a:t>test.cpp</a:t>
            </a:r>
            <a:r>
              <a:rPr lang="zh-CN" altLang="en-US" dirty="0"/>
              <a:t>的程序，然后要生成名为</a:t>
            </a:r>
            <a:r>
              <a:rPr lang="en-US" altLang="zh-CN" dirty="0"/>
              <a:t>test</a:t>
            </a:r>
            <a:r>
              <a:rPr lang="zh-CN" altLang="en-US" dirty="0"/>
              <a:t>的可执行文件，那么编译命令就是</a:t>
            </a:r>
            <a:r>
              <a:rPr lang="en-US" altLang="zh-CN" dirty="0"/>
              <a:t>g++</a:t>
            </a:r>
            <a:r>
              <a:rPr lang="zh-CN" altLang="en-US" dirty="0"/>
              <a:t> </a:t>
            </a:r>
            <a:r>
              <a:rPr lang="en-CN" altLang="zh-CN" dirty="0"/>
              <a:t>test</a:t>
            </a:r>
            <a:r>
              <a:rPr lang="en-US" altLang="zh-CN" dirty="0"/>
              <a:t>.</a:t>
            </a:r>
            <a:r>
              <a:rPr lang="en-US" altLang="zh-CN" dirty="0" err="1"/>
              <a:t>cpp</a:t>
            </a:r>
            <a:r>
              <a:rPr lang="en-CN" altLang="zh-CN" dirty="0"/>
              <a:t> </a:t>
            </a:r>
            <a:r>
              <a:rPr lang="en-US" altLang="zh-CN" dirty="0"/>
              <a:t>–o</a:t>
            </a:r>
            <a:r>
              <a:rPr lang="en-CN" altLang="zh-CN" dirty="0"/>
              <a:t> </a:t>
            </a:r>
            <a:r>
              <a:rPr lang="en-US" altLang="zh-CN" dirty="0"/>
              <a:t>test</a:t>
            </a:r>
            <a:r>
              <a:rPr lang="zh-CN" altLang="en-US" dirty="0"/>
              <a:t>，这里的</a:t>
            </a:r>
            <a:r>
              <a:rPr lang="en-US" altLang="zh-CN" dirty="0"/>
              <a:t>-o</a:t>
            </a:r>
            <a:r>
              <a:rPr lang="zh-CN" altLang="en-US" dirty="0"/>
              <a:t>是输出的意思，编译完以后，在当前目录下会多出来一个叫</a:t>
            </a:r>
            <a:r>
              <a:rPr lang="en-US" altLang="zh-CN" dirty="0"/>
              <a:t>test</a:t>
            </a:r>
            <a:r>
              <a:rPr lang="zh-CN" altLang="en-US" dirty="0"/>
              <a:t>的可执行文件，最后我们的程序是通过运行</a:t>
            </a:r>
            <a:r>
              <a:rPr lang="en-US" altLang="zh-CN" dirty="0"/>
              <a:t>test</a:t>
            </a:r>
            <a:r>
              <a:rPr lang="zh-CN" altLang="en-US" dirty="0"/>
              <a:t>这个文件来执行的</a:t>
            </a:r>
            <a:endParaRPr lang="en-US" altLang="zh-CN" dirty="0"/>
          </a:p>
          <a:p>
            <a:endParaRPr lang="en-US" altLang="zh-CN" dirty="0"/>
          </a:p>
          <a:p>
            <a:r>
              <a:rPr lang="en-US" altLang="zh-CN" dirty="0"/>
              <a:t>MAC</a:t>
            </a:r>
            <a:r>
              <a:rPr lang="zh-CN" altLang="en-US" dirty="0"/>
              <a:t>用</a:t>
            </a:r>
            <a:r>
              <a:rPr lang="en-US" altLang="zh-CN" dirty="0" err="1"/>
              <a:t>gdb</a:t>
            </a:r>
            <a:r>
              <a:rPr lang="zh-CN" altLang="en-US" dirty="0"/>
              <a:t>有权限问题</a:t>
            </a:r>
            <a:endParaRPr lang="en-US" altLang="zh-CN" dirty="0"/>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6</a:t>
            </a:fld>
            <a:endParaRPr lang="en-US" altLang="zh-CN"/>
          </a:p>
        </p:txBody>
      </p:sp>
    </p:spTree>
    <p:extLst>
      <p:ext uri="{BB962C8B-B14F-4D97-AF65-F5344CB8AC3E}">
        <p14:creationId xmlns:p14="http://schemas.microsoft.com/office/powerpoint/2010/main" val="2467769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接下来要讲一下环境变量这个概念</a:t>
            </a:r>
            <a:r>
              <a:rPr lang="zh-CN" altLang="en-US" dirty="0"/>
              <a:t>。</a:t>
            </a:r>
            <a:endParaRPr lang="en-US" altLang="zh-CN" dirty="0"/>
          </a:p>
          <a:p>
            <a:endParaRPr lang="en-US" dirty="0"/>
          </a:p>
          <a:p>
            <a:r>
              <a:rPr lang="en-US" dirty="0" err="1"/>
              <a:t>刚才我们介绍了命令行</a:t>
            </a:r>
            <a:r>
              <a:rPr lang="zh-CN" altLang="en-US" dirty="0"/>
              <a:t>，比方说我们想要把</a:t>
            </a:r>
            <a:r>
              <a:rPr lang="en-US" altLang="zh-CN" dirty="0" err="1"/>
              <a:t>a.cpp</a:t>
            </a:r>
            <a:r>
              <a:rPr lang="zh-CN" altLang="en-US" dirty="0"/>
              <a:t>这个文件重命名为</a:t>
            </a:r>
            <a:r>
              <a:rPr lang="en-US" altLang="zh-CN" dirty="0" err="1"/>
              <a:t>b.cpp</a:t>
            </a:r>
            <a:r>
              <a:rPr lang="zh-CN" altLang="en-US" dirty="0"/>
              <a:t>，可以执行</a:t>
            </a:r>
            <a:r>
              <a:rPr lang="en-US" altLang="zh-CN" dirty="0"/>
              <a:t>mv </a:t>
            </a:r>
            <a:r>
              <a:rPr lang="en-US" altLang="zh-CN" dirty="0" err="1"/>
              <a:t>a.cpp</a:t>
            </a:r>
            <a:r>
              <a:rPr lang="en-US" altLang="zh-CN" dirty="0"/>
              <a:t> </a:t>
            </a:r>
            <a:r>
              <a:rPr lang="en-US" altLang="zh-CN" dirty="0" err="1"/>
              <a:t>b.cpp</a:t>
            </a:r>
            <a:r>
              <a:rPr lang="zh-CN" altLang="en-US" dirty="0"/>
              <a:t>这条命令，那么实际上，系统是运行了一个叫</a:t>
            </a:r>
            <a:r>
              <a:rPr lang="en-US" altLang="zh-CN" dirty="0"/>
              <a:t>mv</a:t>
            </a:r>
            <a:r>
              <a:rPr lang="zh-CN" altLang="en-US" dirty="0"/>
              <a:t>的可执行文件，</a:t>
            </a:r>
            <a:r>
              <a:rPr lang="en-US" altLang="zh-CN" dirty="0" err="1"/>
              <a:t>a.cpp</a:t>
            </a:r>
            <a:r>
              <a:rPr lang="zh-CN" altLang="en-US" dirty="0"/>
              <a:t>和</a:t>
            </a:r>
            <a:r>
              <a:rPr lang="en-US" altLang="zh-CN" dirty="0" err="1"/>
              <a:t>b.cpp</a:t>
            </a:r>
            <a:r>
              <a:rPr lang="zh-CN" altLang="en-US" dirty="0"/>
              <a:t>都是传入的参数，同样的，如果我们想要通过</a:t>
            </a:r>
            <a:r>
              <a:rPr lang="en-US" altLang="zh-CN" dirty="0"/>
              <a:t>g++</a:t>
            </a:r>
            <a:r>
              <a:rPr lang="zh-CN" altLang="en-US" dirty="0"/>
              <a:t>这个指令来编译程序的话，机器需要能够找到</a:t>
            </a:r>
            <a:r>
              <a:rPr lang="en-US" altLang="zh-CN" dirty="0"/>
              <a:t>g++</a:t>
            </a:r>
            <a:r>
              <a:rPr lang="zh-CN" altLang="en-US" dirty="0"/>
              <a:t>这个可执行文件在哪里，然后运行它。在哪里找，我们可以通过设置</a:t>
            </a:r>
            <a:r>
              <a:rPr lang="en-US" altLang="zh-CN" dirty="0"/>
              <a:t>Path</a:t>
            </a:r>
            <a:r>
              <a:rPr lang="zh-CN" altLang="en-US" dirty="0"/>
              <a:t>这个环境变量来告诉机器。在执行命令的时候，系统会从当前目录以及</a:t>
            </a:r>
            <a:r>
              <a:rPr lang="en-US" altLang="zh-CN" dirty="0"/>
              <a:t>Path</a:t>
            </a:r>
            <a:r>
              <a:rPr lang="zh-CN" altLang="en-US" dirty="0"/>
              <a:t>环境变量中设置的目录里去找所需要的程序。</a:t>
            </a:r>
            <a:endParaRPr lang="en-CN" dirty="0"/>
          </a:p>
        </p:txBody>
      </p:sp>
      <p:sp>
        <p:nvSpPr>
          <p:cNvPr id="4" name="Slide Number Placeholder 3"/>
          <p:cNvSpPr>
            <a:spLocks noGrp="1"/>
          </p:cNvSpPr>
          <p:nvPr>
            <p:ph type="sldNum" sz="quarter" idx="5"/>
          </p:nvPr>
        </p:nvSpPr>
        <p:spPr/>
        <p:txBody>
          <a:bodyPr/>
          <a:lstStyle/>
          <a:p>
            <a:pPr>
              <a:defRPr/>
            </a:pPr>
            <a:fld id="{3C31A4FB-AB0B-4200-BC82-17C94E69ADE4}" type="slidenum">
              <a:rPr lang="en-US" altLang="zh-CN" smtClean="0"/>
              <a:pPr>
                <a:defRPr/>
              </a:pPr>
              <a:t>7</a:t>
            </a:fld>
            <a:endParaRPr lang="en-US" altLang="zh-CN"/>
          </a:p>
        </p:txBody>
      </p:sp>
    </p:spTree>
    <p:extLst>
      <p:ext uri="{BB962C8B-B14F-4D97-AF65-F5344CB8AC3E}">
        <p14:creationId xmlns:p14="http://schemas.microsoft.com/office/powerpoint/2010/main" val="21150043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刚才提到的</a:t>
            </a:r>
            <a:r>
              <a:rPr lang="en-US" altLang="zh-CN" dirty="0"/>
              <a:t>Path</a:t>
            </a:r>
            <a:r>
              <a:rPr lang="zh-CN" altLang="en-US" dirty="0"/>
              <a:t>是其中一个环境变量，系统的运行还会用到其他的环境变量，它们是用来制定运行环境参数的，比方说规定系统创建临时文件夹的时候，文件夹放在什么位置，等等</a:t>
            </a:r>
            <a:endParaRPr lang="en-US" altLang="zh-CN" dirty="0"/>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8</a:t>
            </a:fld>
            <a:endParaRPr lang="en-US" altLang="zh-CN"/>
          </a:p>
        </p:txBody>
      </p:sp>
    </p:spTree>
    <p:extLst>
      <p:ext uri="{BB962C8B-B14F-4D97-AF65-F5344CB8AC3E}">
        <p14:creationId xmlns:p14="http://schemas.microsoft.com/office/powerpoint/2010/main" val="1981571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刚才我们在</a:t>
            </a:r>
            <a:r>
              <a:rPr lang="en-US" altLang="zh-CN" dirty="0"/>
              <a:t>windows</a:t>
            </a:r>
            <a:r>
              <a:rPr lang="zh-CN" altLang="en-US" dirty="0"/>
              <a:t>上装好了</a:t>
            </a:r>
            <a:r>
              <a:rPr lang="en-US" altLang="zh-CN" dirty="0"/>
              <a:t>MinGW</a:t>
            </a:r>
            <a:r>
              <a:rPr lang="zh-CN" altLang="en-US" dirty="0"/>
              <a:t>这个编译器，也确实在安装目录下找到了</a:t>
            </a:r>
            <a:r>
              <a:rPr lang="en-US" altLang="zh-CN" dirty="0"/>
              <a:t>g++</a:t>
            </a:r>
            <a:r>
              <a:rPr lang="zh-CN" altLang="en-US" dirty="0"/>
              <a:t>这个可执行程序，但是我们还需要设置环境变量告诉系统当要用到它的时候在什么目录下可以找到它，配置好以后，我们就可以在任意目录下运行</a:t>
            </a:r>
            <a:r>
              <a:rPr lang="en-US" altLang="zh-CN" dirty="0"/>
              <a:t>g++</a:t>
            </a:r>
            <a:r>
              <a:rPr lang="zh-CN" altLang="en-US" dirty="0"/>
              <a:t>这个命令了，这两页展示的是怎么在不同系统上配置环境变量</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注意 </a:t>
            </a:r>
            <a:r>
              <a:rPr lang="en-US" altLang="zh-CN" dirty="0"/>
              <a:t>windows </a:t>
            </a:r>
            <a:r>
              <a:rPr lang="zh-CN" altLang="en-US" dirty="0"/>
              <a:t>下目录的分隔符是右斜线，</a:t>
            </a:r>
            <a:r>
              <a:rPr lang="en-US" altLang="zh-CN" dirty="0" err="1"/>
              <a:t>linux</a:t>
            </a:r>
            <a:r>
              <a:rPr lang="en-US" altLang="zh-CN" dirty="0"/>
              <a:t> </a:t>
            </a:r>
            <a:r>
              <a:rPr lang="zh-CN" altLang="en-US" dirty="0"/>
              <a:t>下是左斜线</a:t>
            </a: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err="1"/>
              <a:t>mingw</a:t>
            </a:r>
            <a:r>
              <a:rPr lang="zh-CN" altLang="en-US" dirty="0"/>
              <a:t>在官网中下载</a:t>
            </a:r>
          </a:p>
        </p:txBody>
      </p:sp>
      <p:sp>
        <p:nvSpPr>
          <p:cNvPr id="4" name="灯片编号占位符 3"/>
          <p:cNvSpPr>
            <a:spLocks noGrp="1"/>
          </p:cNvSpPr>
          <p:nvPr>
            <p:ph type="sldNum" sz="quarter" idx="10"/>
          </p:nvPr>
        </p:nvSpPr>
        <p:spPr/>
        <p:txBody>
          <a:bodyPr/>
          <a:lstStyle/>
          <a:p>
            <a:pPr>
              <a:defRPr/>
            </a:pPr>
            <a:fld id="{3C31A4FB-AB0B-4200-BC82-17C94E69ADE4}" type="slidenum">
              <a:rPr lang="en-US" altLang="zh-CN" smtClean="0"/>
              <a:pPr>
                <a:defRPr/>
              </a:pPr>
              <a:t>9</a:t>
            </a:fld>
            <a:endParaRPr lang="en-US" altLang="zh-CN"/>
          </a:p>
        </p:txBody>
      </p:sp>
    </p:spTree>
    <p:extLst>
      <p:ext uri="{BB962C8B-B14F-4D97-AF65-F5344CB8AC3E}">
        <p14:creationId xmlns:p14="http://schemas.microsoft.com/office/powerpoint/2010/main" val="395119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zh-CN"/>
          </a:p>
        </p:txBody>
      </p:sp>
      <p:sp>
        <p:nvSpPr>
          <p:cNvPr id="5" name="Footer Placeholder 4"/>
          <p:cNvSpPr>
            <a:spLocks noGrp="1"/>
          </p:cNvSpPr>
          <p:nvPr>
            <p:ph type="ftr" sz="quarter" idx="11"/>
          </p:nvPr>
        </p:nvSpPr>
        <p:spPr/>
        <p:txBody>
          <a:bodyPr/>
          <a:lstStyle>
            <a:lvl1pPr>
              <a:defRPr/>
            </a:lvl1pPr>
          </a:lstStyle>
          <a:p>
            <a:pPr>
              <a:defRPr/>
            </a:pPr>
            <a:endParaRPr lang="en-US" altLang="zh-CN"/>
          </a:p>
        </p:txBody>
      </p:sp>
      <p:sp>
        <p:nvSpPr>
          <p:cNvPr id="6" name="Slide Number Placeholder 5"/>
          <p:cNvSpPr>
            <a:spLocks noGrp="1"/>
          </p:cNvSpPr>
          <p:nvPr>
            <p:ph type="sldNum" sz="quarter" idx="12"/>
          </p:nvPr>
        </p:nvSpPr>
        <p:spPr/>
        <p:txBody>
          <a:bodyPr/>
          <a:lstStyle>
            <a:lvl1pPr>
              <a:defRPr/>
            </a:lvl1pPr>
          </a:lstStyle>
          <a:p>
            <a:pPr>
              <a:defRPr/>
            </a:pPr>
            <a:fld id="{E5375CB7-C50A-49C3-BF10-448E10BBECBB}" type="slidenum">
              <a:rPr lang="en-US" altLang="zh-CN"/>
              <a:pPr>
                <a:defRPr/>
              </a:pPr>
              <a:t>‹#›</a:t>
            </a:fld>
            <a:endParaRPr lang="en-US" altLang="zh-CN"/>
          </a:p>
        </p:txBody>
      </p:sp>
    </p:spTree>
    <p:extLst>
      <p:ext uri="{BB962C8B-B14F-4D97-AF65-F5344CB8AC3E}">
        <p14:creationId xmlns:p14="http://schemas.microsoft.com/office/powerpoint/2010/main" val="216393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zh-CN"/>
          </a:p>
        </p:txBody>
      </p:sp>
      <p:sp>
        <p:nvSpPr>
          <p:cNvPr id="5" name="Footer Placeholder 4"/>
          <p:cNvSpPr>
            <a:spLocks noGrp="1"/>
          </p:cNvSpPr>
          <p:nvPr>
            <p:ph type="ftr" sz="quarter" idx="11"/>
          </p:nvPr>
        </p:nvSpPr>
        <p:spPr/>
        <p:txBody>
          <a:bodyPr/>
          <a:lstStyle>
            <a:lvl1pPr>
              <a:defRPr/>
            </a:lvl1pPr>
          </a:lstStyle>
          <a:p>
            <a:pPr>
              <a:defRPr/>
            </a:pPr>
            <a:endParaRPr lang="en-US" altLang="zh-CN"/>
          </a:p>
        </p:txBody>
      </p:sp>
      <p:sp>
        <p:nvSpPr>
          <p:cNvPr id="6" name="Slide Number Placeholder 5"/>
          <p:cNvSpPr>
            <a:spLocks noGrp="1"/>
          </p:cNvSpPr>
          <p:nvPr>
            <p:ph type="sldNum" sz="quarter" idx="12"/>
          </p:nvPr>
        </p:nvSpPr>
        <p:spPr/>
        <p:txBody>
          <a:bodyPr/>
          <a:lstStyle>
            <a:lvl1pPr>
              <a:defRPr/>
            </a:lvl1pPr>
          </a:lstStyle>
          <a:p>
            <a:pPr>
              <a:defRPr/>
            </a:pPr>
            <a:fld id="{E17DFA39-F49E-4E32-9F7F-DC3B6C5436DB}" type="slidenum">
              <a:rPr lang="en-US" altLang="zh-CN"/>
              <a:pPr>
                <a:defRPr/>
              </a:pPr>
              <a:t>‹#›</a:t>
            </a:fld>
            <a:endParaRPr lang="en-US" altLang="zh-CN"/>
          </a:p>
        </p:txBody>
      </p:sp>
    </p:spTree>
    <p:extLst>
      <p:ext uri="{BB962C8B-B14F-4D97-AF65-F5344CB8AC3E}">
        <p14:creationId xmlns:p14="http://schemas.microsoft.com/office/powerpoint/2010/main" val="3523975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ltLang="zh-CN"/>
          </a:p>
        </p:txBody>
      </p:sp>
      <p:sp>
        <p:nvSpPr>
          <p:cNvPr id="5" name="Footer Placeholder 4"/>
          <p:cNvSpPr>
            <a:spLocks noGrp="1"/>
          </p:cNvSpPr>
          <p:nvPr>
            <p:ph type="ftr" sz="quarter" idx="11"/>
          </p:nvPr>
        </p:nvSpPr>
        <p:spPr/>
        <p:txBody>
          <a:bodyPr/>
          <a:lstStyle>
            <a:lvl1pPr>
              <a:defRPr/>
            </a:lvl1pPr>
          </a:lstStyle>
          <a:p>
            <a:pPr>
              <a:defRPr/>
            </a:pPr>
            <a:endParaRPr lang="en-US" altLang="zh-CN"/>
          </a:p>
        </p:txBody>
      </p:sp>
      <p:sp>
        <p:nvSpPr>
          <p:cNvPr id="6" name="Slide Number Placeholder 5"/>
          <p:cNvSpPr>
            <a:spLocks noGrp="1"/>
          </p:cNvSpPr>
          <p:nvPr>
            <p:ph type="sldNum" sz="quarter" idx="12"/>
          </p:nvPr>
        </p:nvSpPr>
        <p:spPr/>
        <p:txBody>
          <a:bodyPr/>
          <a:lstStyle>
            <a:lvl1pPr>
              <a:defRPr/>
            </a:lvl1pPr>
          </a:lstStyle>
          <a:p>
            <a:pPr>
              <a:defRPr/>
            </a:pPr>
            <a:fld id="{21A70E48-0FCB-4A72-B125-9E5A77787C51}" type="slidenum">
              <a:rPr lang="en-US" altLang="zh-CN"/>
              <a:pPr>
                <a:defRPr/>
              </a:pPr>
              <a:t>‹#›</a:t>
            </a:fld>
            <a:endParaRPr lang="en-US" altLang="zh-CN"/>
          </a:p>
        </p:txBody>
      </p:sp>
    </p:spTree>
    <p:extLst>
      <p:ext uri="{BB962C8B-B14F-4D97-AF65-F5344CB8AC3E}">
        <p14:creationId xmlns:p14="http://schemas.microsoft.com/office/powerpoint/2010/main" val="1997969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179512" y="116632"/>
            <a:ext cx="7886700" cy="1325563"/>
          </a:xfrm>
        </p:spPr>
        <p:txBody>
          <a:bodyPr/>
          <a:lstStyle>
            <a:lvl1pPr>
              <a:defRPr b="1">
                <a:latin typeface="微软雅黑" panose="020B0503020204020204" pitchFamily="34" charset="-122"/>
                <a:ea typeface="微软雅黑" panose="020B0503020204020204" pitchFamily="34" charset="-122"/>
              </a:defRPr>
            </a:lvl1pPr>
          </a:lstStyle>
          <a:p>
            <a:r>
              <a:rPr lang="zh-CN" altLang="en-US"/>
              <a:t>单击此处编辑母版标题样式</a:t>
            </a:r>
            <a:endParaRPr lang="en-US" dirty="0"/>
          </a:p>
        </p:txBody>
      </p:sp>
      <p:sp>
        <p:nvSpPr>
          <p:cNvPr id="3" name="Content Placeholder 2"/>
          <p:cNvSpPr>
            <a:spLocks noGrp="1"/>
          </p:cNvSpPr>
          <p:nvPr>
            <p:ph idx="1"/>
          </p:nvPr>
        </p:nvSpPr>
        <p:spPr>
          <a:xfrm>
            <a:off x="628650" y="1628800"/>
            <a:ext cx="8047806" cy="4749029"/>
          </a:xfrm>
        </p:spPr>
        <p:txBody>
          <a:bodyPr/>
          <a:lstStyle>
            <a:lvl1pPr marL="228600" indent="-228600">
              <a:buSzPct val="75000"/>
              <a:buFont typeface="Wingdings" panose="05000000000000000000" pitchFamily="2" charset="2"/>
              <a:buChar char="n"/>
              <a:defRPr b="1" baseline="0">
                <a:solidFill>
                  <a:srgbClr val="003366"/>
                </a:solidFill>
                <a:latin typeface="Consolas" panose="020B0609020204030204" pitchFamily="49" charset="0"/>
                <a:ea typeface="华文楷体" panose="02010600040101010101" pitchFamily="2" charset="-122"/>
              </a:defRPr>
            </a:lvl1pPr>
            <a:lvl2pPr>
              <a:defRPr baseline="0">
                <a:latin typeface="Consolas" panose="020B0609020204030204" pitchFamily="49" charset="0"/>
                <a:ea typeface="华文楷体" panose="02010600040101010101" pitchFamily="2" charset="-122"/>
              </a:defRPr>
            </a:lvl2pPr>
            <a:lvl3pPr>
              <a:defRPr baseline="0">
                <a:latin typeface="Consolas" panose="020B0609020204030204" pitchFamily="49" charset="0"/>
                <a:ea typeface="华文楷体" panose="02010600040101010101" pitchFamily="2" charset="-122"/>
              </a:defRPr>
            </a:lvl3pPr>
            <a:lvl4pPr>
              <a:defRPr baseline="0">
                <a:latin typeface="Consolas" panose="020B0609020204030204" pitchFamily="49" charset="0"/>
                <a:ea typeface="华文楷体" panose="02010600040101010101" pitchFamily="2" charset="-122"/>
              </a:defRPr>
            </a:lvl4pPr>
            <a:lvl5pPr>
              <a:defRPr baseline="0">
                <a:latin typeface="Consolas" panose="020B0609020204030204" pitchFamily="49" charset="0"/>
                <a:ea typeface="华文楷体" panose="02010600040101010101" pitchFamily="2" charset="-122"/>
              </a:defRPr>
            </a:lvl5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6" name="Slide Number Placeholder 5"/>
          <p:cNvSpPr>
            <a:spLocks noGrp="1"/>
          </p:cNvSpPr>
          <p:nvPr>
            <p:ph type="sldNum" sz="quarter" idx="12"/>
          </p:nvPr>
        </p:nvSpPr>
        <p:spPr>
          <a:xfrm>
            <a:off x="6948264" y="6377830"/>
            <a:ext cx="2057400" cy="365125"/>
          </a:xfrm>
        </p:spPr>
        <p:txBody>
          <a:bodyPr/>
          <a:lstStyle>
            <a:lvl1pPr>
              <a:defRPr/>
            </a:lvl1pPr>
          </a:lstStyle>
          <a:p>
            <a:pPr>
              <a:defRPr/>
            </a:pPr>
            <a:fld id="{BFD7BE51-03DD-4CCA-8227-D775462981B4}" type="slidenum">
              <a:rPr lang="en-US" altLang="zh-CN"/>
              <a:pPr>
                <a:defRPr/>
              </a:pPr>
              <a:t>‹#›</a:t>
            </a:fld>
            <a:endParaRPr lang="en-US" altLang="zh-CN"/>
          </a:p>
        </p:txBody>
      </p:sp>
    </p:spTree>
    <p:extLst>
      <p:ext uri="{BB962C8B-B14F-4D97-AF65-F5344CB8AC3E}">
        <p14:creationId xmlns:p14="http://schemas.microsoft.com/office/powerpoint/2010/main" val="4089651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lvl1pPr>
              <a:defRPr/>
            </a:lvl1pPr>
          </a:lstStyle>
          <a:p>
            <a:pPr>
              <a:defRPr/>
            </a:pPr>
            <a:endParaRPr lang="en-US" altLang="zh-CN"/>
          </a:p>
        </p:txBody>
      </p:sp>
      <p:sp>
        <p:nvSpPr>
          <p:cNvPr id="5" name="Footer Placeholder 4"/>
          <p:cNvSpPr>
            <a:spLocks noGrp="1"/>
          </p:cNvSpPr>
          <p:nvPr>
            <p:ph type="ftr" sz="quarter" idx="11"/>
          </p:nvPr>
        </p:nvSpPr>
        <p:spPr/>
        <p:txBody>
          <a:bodyPr/>
          <a:lstStyle>
            <a:lvl1pPr>
              <a:defRPr/>
            </a:lvl1pPr>
          </a:lstStyle>
          <a:p>
            <a:pPr>
              <a:defRPr/>
            </a:pPr>
            <a:endParaRPr lang="en-US" altLang="zh-CN"/>
          </a:p>
        </p:txBody>
      </p:sp>
      <p:sp>
        <p:nvSpPr>
          <p:cNvPr id="6" name="Slide Number Placeholder 5"/>
          <p:cNvSpPr>
            <a:spLocks noGrp="1"/>
          </p:cNvSpPr>
          <p:nvPr>
            <p:ph type="sldNum" sz="quarter" idx="12"/>
          </p:nvPr>
        </p:nvSpPr>
        <p:spPr/>
        <p:txBody>
          <a:bodyPr/>
          <a:lstStyle>
            <a:lvl1pPr>
              <a:defRPr/>
            </a:lvl1pPr>
          </a:lstStyle>
          <a:p>
            <a:pPr>
              <a:defRPr/>
            </a:pPr>
            <a:fld id="{56A36992-6990-409A-985D-C59BD1CB152B}" type="slidenum">
              <a:rPr lang="en-US" altLang="zh-CN"/>
              <a:pPr>
                <a:defRPr/>
              </a:pPr>
              <a:t>‹#›</a:t>
            </a:fld>
            <a:endParaRPr lang="en-US" altLang="zh-CN"/>
          </a:p>
        </p:txBody>
      </p:sp>
    </p:spTree>
    <p:extLst>
      <p:ext uri="{BB962C8B-B14F-4D97-AF65-F5344CB8AC3E}">
        <p14:creationId xmlns:p14="http://schemas.microsoft.com/office/powerpoint/2010/main" val="4145874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3"/>
          <p:cNvSpPr>
            <a:spLocks noGrp="1"/>
          </p:cNvSpPr>
          <p:nvPr>
            <p:ph type="dt" sz="half" idx="10"/>
          </p:nvPr>
        </p:nvSpPr>
        <p:spPr/>
        <p:txBody>
          <a:bodyPr/>
          <a:lstStyle>
            <a:lvl1pPr>
              <a:defRPr/>
            </a:lvl1pPr>
          </a:lstStyle>
          <a:p>
            <a:pPr>
              <a:defRPr/>
            </a:pPr>
            <a:endParaRPr lang="en-US" altLang="zh-CN"/>
          </a:p>
        </p:txBody>
      </p:sp>
      <p:sp>
        <p:nvSpPr>
          <p:cNvPr id="6" name="Footer Placeholder 4"/>
          <p:cNvSpPr>
            <a:spLocks noGrp="1"/>
          </p:cNvSpPr>
          <p:nvPr>
            <p:ph type="ftr" sz="quarter" idx="11"/>
          </p:nvPr>
        </p:nvSpPr>
        <p:spPr/>
        <p:txBody>
          <a:bodyPr/>
          <a:lstStyle>
            <a:lvl1pPr>
              <a:defRPr/>
            </a:lvl1pPr>
          </a:lstStyle>
          <a:p>
            <a:pPr>
              <a:defRPr/>
            </a:pPr>
            <a:endParaRPr lang="en-US" altLang="zh-CN"/>
          </a:p>
        </p:txBody>
      </p:sp>
      <p:sp>
        <p:nvSpPr>
          <p:cNvPr id="7" name="Slide Number Placeholder 5"/>
          <p:cNvSpPr>
            <a:spLocks noGrp="1"/>
          </p:cNvSpPr>
          <p:nvPr>
            <p:ph type="sldNum" sz="quarter" idx="12"/>
          </p:nvPr>
        </p:nvSpPr>
        <p:spPr/>
        <p:txBody>
          <a:bodyPr/>
          <a:lstStyle>
            <a:lvl1pPr>
              <a:defRPr/>
            </a:lvl1pPr>
          </a:lstStyle>
          <a:p>
            <a:pPr>
              <a:defRPr/>
            </a:pPr>
            <a:fld id="{E8EEA948-DC3E-4FC8-BEDF-6D0D5F7E4CBF}" type="slidenum">
              <a:rPr lang="en-US" altLang="zh-CN"/>
              <a:pPr>
                <a:defRPr/>
              </a:pPr>
              <a:t>‹#›</a:t>
            </a:fld>
            <a:endParaRPr lang="en-US" altLang="zh-CN"/>
          </a:p>
        </p:txBody>
      </p:sp>
    </p:spTree>
    <p:extLst>
      <p:ext uri="{BB962C8B-B14F-4D97-AF65-F5344CB8AC3E}">
        <p14:creationId xmlns:p14="http://schemas.microsoft.com/office/powerpoint/2010/main" val="1961975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3"/>
          <p:cNvSpPr>
            <a:spLocks noGrp="1"/>
          </p:cNvSpPr>
          <p:nvPr>
            <p:ph type="dt" sz="half" idx="10"/>
          </p:nvPr>
        </p:nvSpPr>
        <p:spPr/>
        <p:txBody>
          <a:bodyPr/>
          <a:lstStyle>
            <a:lvl1pPr>
              <a:defRPr/>
            </a:lvl1pPr>
          </a:lstStyle>
          <a:p>
            <a:pPr>
              <a:defRPr/>
            </a:pPr>
            <a:endParaRPr lang="en-US" altLang="zh-CN"/>
          </a:p>
        </p:txBody>
      </p:sp>
      <p:sp>
        <p:nvSpPr>
          <p:cNvPr id="8" name="Footer Placeholder 4"/>
          <p:cNvSpPr>
            <a:spLocks noGrp="1"/>
          </p:cNvSpPr>
          <p:nvPr>
            <p:ph type="ftr" sz="quarter" idx="11"/>
          </p:nvPr>
        </p:nvSpPr>
        <p:spPr/>
        <p:txBody>
          <a:bodyPr/>
          <a:lstStyle>
            <a:lvl1pPr>
              <a:defRPr/>
            </a:lvl1pPr>
          </a:lstStyle>
          <a:p>
            <a:pPr>
              <a:defRPr/>
            </a:pPr>
            <a:endParaRPr lang="en-US" altLang="zh-CN"/>
          </a:p>
        </p:txBody>
      </p:sp>
      <p:sp>
        <p:nvSpPr>
          <p:cNvPr id="9" name="Slide Number Placeholder 5"/>
          <p:cNvSpPr>
            <a:spLocks noGrp="1"/>
          </p:cNvSpPr>
          <p:nvPr>
            <p:ph type="sldNum" sz="quarter" idx="12"/>
          </p:nvPr>
        </p:nvSpPr>
        <p:spPr/>
        <p:txBody>
          <a:bodyPr/>
          <a:lstStyle>
            <a:lvl1pPr>
              <a:defRPr/>
            </a:lvl1pPr>
          </a:lstStyle>
          <a:p>
            <a:pPr>
              <a:defRPr/>
            </a:pPr>
            <a:fld id="{99D87F4C-F228-4387-9ECA-2FC048F220FE}" type="slidenum">
              <a:rPr lang="en-US" altLang="zh-CN"/>
              <a:pPr>
                <a:defRPr/>
              </a:pPr>
              <a:t>‹#›</a:t>
            </a:fld>
            <a:endParaRPr lang="en-US" altLang="zh-CN"/>
          </a:p>
        </p:txBody>
      </p:sp>
    </p:spTree>
    <p:extLst>
      <p:ext uri="{BB962C8B-B14F-4D97-AF65-F5344CB8AC3E}">
        <p14:creationId xmlns:p14="http://schemas.microsoft.com/office/powerpoint/2010/main" val="3539980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Date Placeholder 3"/>
          <p:cNvSpPr>
            <a:spLocks noGrp="1"/>
          </p:cNvSpPr>
          <p:nvPr>
            <p:ph type="dt" sz="half" idx="10"/>
          </p:nvPr>
        </p:nvSpPr>
        <p:spPr/>
        <p:txBody>
          <a:bodyPr/>
          <a:lstStyle>
            <a:lvl1pPr>
              <a:defRPr/>
            </a:lvl1pPr>
          </a:lstStyle>
          <a:p>
            <a:pPr>
              <a:defRPr/>
            </a:pPr>
            <a:endParaRPr lang="en-US" altLang="zh-CN"/>
          </a:p>
        </p:txBody>
      </p:sp>
      <p:sp>
        <p:nvSpPr>
          <p:cNvPr id="4" name="Footer Placeholder 4"/>
          <p:cNvSpPr>
            <a:spLocks noGrp="1"/>
          </p:cNvSpPr>
          <p:nvPr>
            <p:ph type="ftr" sz="quarter" idx="11"/>
          </p:nvPr>
        </p:nvSpPr>
        <p:spPr/>
        <p:txBody>
          <a:bodyPr/>
          <a:lstStyle>
            <a:lvl1pPr>
              <a:defRPr/>
            </a:lvl1pPr>
          </a:lstStyle>
          <a:p>
            <a:pPr>
              <a:defRPr/>
            </a:pPr>
            <a:endParaRPr lang="en-US" altLang="zh-CN"/>
          </a:p>
        </p:txBody>
      </p:sp>
      <p:sp>
        <p:nvSpPr>
          <p:cNvPr id="5" name="Slide Number Placeholder 5"/>
          <p:cNvSpPr>
            <a:spLocks noGrp="1"/>
          </p:cNvSpPr>
          <p:nvPr>
            <p:ph type="sldNum" sz="quarter" idx="12"/>
          </p:nvPr>
        </p:nvSpPr>
        <p:spPr/>
        <p:txBody>
          <a:bodyPr/>
          <a:lstStyle>
            <a:lvl1pPr>
              <a:defRPr/>
            </a:lvl1pPr>
          </a:lstStyle>
          <a:p>
            <a:pPr>
              <a:defRPr/>
            </a:pPr>
            <a:fld id="{20CAB157-5D5D-45D8-AA5F-3FBCA9A54B3E}" type="slidenum">
              <a:rPr lang="en-US" altLang="zh-CN"/>
              <a:pPr>
                <a:defRPr/>
              </a:pPr>
              <a:t>‹#›</a:t>
            </a:fld>
            <a:endParaRPr lang="en-US" altLang="zh-CN"/>
          </a:p>
        </p:txBody>
      </p:sp>
      <p:sp>
        <p:nvSpPr>
          <p:cNvPr id="6" name="Title 1"/>
          <p:cNvSpPr>
            <a:spLocks noGrp="1"/>
          </p:cNvSpPr>
          <p:nvPr>
            <p:ph type="title"/>
          </p:nvPr>
        </p:nvSpPr>
        <p:spPr>
          <a:xfrm>
            <a:off x="179512" y="116632"/>
            <a:ext cx="7886700" cy="1325563"/>
          </a:xfrm>
        </p:spPr>
        <p:txBody>
          <a:bodyPr/>
          <a:lstStyle>
            <a:lvl1pPr>
              <a:defRPr b="1">
                <a:latin typeface="微软雅黑" panose="020B0503020204020204" pitchFamily="34" charset="-122"/>
                <a:ea typeface="微软雅黑" panose="020B0503020204020204" pitchFamily="34" charset="-122"/>
              </a:defRPr>
            </a:lvl1pPr>
          </a:lstStyle>
          <a:p>
            <a:r>
              <a:rPr lang="zh-CN" altLang="en-US"/>
              <a:t>单击此处编辑母版标题样式</a:t>
            </a:r>
            <a:endParaRPr lang="en-US" dirty="0"/>
          </a:p>
        </p:txBody>
      </p:sp>
    </p:spTree>
    <p:extLst>
      <p:ext uri="{BB962C8B-B14F-4D97-AF65-F5344CB8AC3E}">
        <p14:creationId xmlns:p14="http://schemas.microsoft.com/office/powerpoint/2010/main" val="171722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ltLang="zh-CN"/>
          </a:p>
        </p:txBody>
      </p:sp>
      <p:sp>
        <p:nvSpPr>
          <p:cNvPr id="3" name="Footer Placeholder 4"/>
          <p:cNvSpPr>
            <a:spLocks noGrp="1"/>
          </p:cNvSpPr>
          <p:nvPr>
            <p:ph type="ftr" sz="quarter" idx="11"/>
          </p:nvPr>
        </p:nvSpPr>
        <p:spPr/>
        <p:txBody>
          <a:bodyPr/>
          <a:lstStyle>
            <a:lvl1pPr>
              <a:defRPr/>
            </a:lvl1pPr>
          </a:lstStyle>
          <a:p>
            <a:pPr>
              <a:defRPr/>
            </a:pPr>
            <a:endParaRPr lang="en-US" altLang="zh-CN"/>
          </a:p>
        </p:txBody>
      </p:sp>
      <p:sp>
        <p:nvSpPr>
          <p:cNvPr id="4" name="Slide Number Placeholder 5"/>
          <p:cNvSpPr>
            <a:spLocks noGrp="1"/>
          </p:cNvSpPr>
          <p:nvPr>
            <p:ph type="sldNum" sz="quarter" idx="12"/>
          </p:nvPr>
        </p:nvSpPr>
        <p:spPr/>
        <p:txBody>
          <a:bodyPr/>
          <a:lstStyle>
            <a:lvl1pPr>
              <a:defRPr/>
            </a:lvl1pPr>
          </a:lstStyle>
          <a:p>
            <a:pPr>
              <a:defRPr/>
            </a:pPr>
            <a:fld id="{C34C3BD7-260C-4BC9-9C17-940D7F59C4D1}" type="slidenum">
              <a:rPr lang="en-US" altLang="zh-CN"/>
              <a:pPr>
                <a:defRPr/>
              </a:pPr>
              <a:t>‹#›</a:t>
            </a:fld>
            <a:endParaRPr lang="en-US" altLang="zh-CN"/>
          </a:p>
        </p:txBody>
      </p:sp>
    </p:spTree>
    <p:extLst>
      <p:ext uri="{BB962C8B-B14F-4D97-AF65-F5344CB8AC3E}">
        <p14:creationId xmlns:p14="http://schemas.microsoft.com/office/powerpoint/2010/main" val="4161531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3"/>
          <p:cNvSpPr>
            <a:spLocks noGrp="1"/>
          </p:cNvSpPr>
          <p:nvPr>
            <p:ph type="dt" sz="half" idx="10"/>
          </p:nvPr>
        </p:nvSpPr>
        <p:spPr/>
        <p:txBody>
          <a:bodyPr/>
          <a:lstStyle>
            <a:lvl1pPr>
              <a:defRPr/>
            </a:lvl1pPr>
          </a:lstStyle>
          <a:p>
            <a:pPr>
              <a:defRPr/>
            </a:pPr>
            <a:endParaRPr lang="en-US" altLang="zh-CN"/>
          </a:p>
        </p:txBody>
      </p:sp>
      <p:sp>
        <p:nvSpPr>
          <p:cNvPr id="6" name="Footer Placeholder 4"/>
          <p:cNvSpPr>
            <a:spLocks noGrp="1"/>
          </p:cNvSpPr>
          <p:nvPr>
            <p:ph type="ftr" sz="quarter" idx="11"/>
          </p:nvPr>
        </p:nvSpPr>
        <p:spPr/>
        <p:txBody>
          <a:bodyPr/>
          <a:lstStyle>
            <a:lvl1pPr>
              <a:defRPr/>
            </a:lvl1pPr>
          </a:lstStyle>
          <a:p>
            <a:pPr>
              <a:defRPr/>
            </a:pPr>
            <a:endParaRPr lang="en-US" altLang="zh-CN"/>
          </a:p>
        </p:txBody>
      </p:sp>
      <p:sp>
        <p:nvSpPr>
          <p:cNvPr id="7" name="Slide Number Placeholder 5"/>
          <p:cNvSpPr>
            <a:spLocks noGrp="1"/>
          </p:cNvSpPr>
          <p:nvPr>
            <p:ph type="sldNum" sz="quarter" idx="12"/>
          </p:nvPr>
        </p:nvSpPr>
        <p:spPr/>
        <p:txBody>
          <a:bodyPr/>
          <a:lstStyle>
            <a:lvl1pPr>
              <a:defRPr/>
            </a:lvl1pPr>
          </a:lstStyle>
          <a:p>
            <a:pPr>
              <a:defRPr/>
            </a:pPr>
            <a:fld id="{6ACE6C39-29C4-400B-8A62-388FF04E56DD}" type="slidenum">
              <a:rPr lang="en-US" altLang="zh-CN"/>
              <a:pPr>
                <a:defRPr/>
              </a:pPr>
              <a:t>‹#›</a:t>
            </a:fld>
            <a:endParaRPr lang="en-US" altLang="zh-CN"/>
          </a:p>
        </p:txBody>
      </p:sp>
    </p:spTree>
    <p:extLst>
      <p:ext uri="{BB962C8B-B14F-4D97-AF65-F5344CB8AC3E}">
        <p14:creationId xmlns:p14="http://schemas.microsoft.com/office/powerpoint/2010/main" val="3466764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endParaRPr lang="en-US" noProof="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3"/>
          <p:cNvSpPr>
            <a:spLocks noGrp="1"/>
          </p:cNvSpPr>
          <p:nvPr>
            <p:ph type="dt" sz="half" idx="10"/>
          </p:nvPr>
        </p:nvSpPr>
        <p:spPr/>
        <p:txBody>
          <a:bodyPr/>
          <a:lstStyle>
            <a:lvl1pPr>
              <a:defRPr/>
            </a:lvl1pPr>
          </a:lstStyle>
          <a:p>
            <a:pPr>
              <a:defRPr/>
            </a:pPr>
            <a:endParaRPr lang="en-US" altLang="zh-CN"/>
          </a:p>
        </p:txBody>
      </p:sp>
      <p:sp>
        <p:nvSpPr>
          <p:cNvPr id="6" name="Footer Placeholder 4"/>
          <p:cNvSpPr>
            <a:spLocks noGrp="1"/>
          </p:cNvSpPr>
          <p:nvPr>
            <p:ph type="ftr" sz="quarter" idx="11"/>
          </p:nvPr>
        </p:nvSpPr>
        <p:spPr/>
        <p:txBody>
          <a:bodyPr/>
          <a:lstStyle>
            <a:lvl1pPr>
              <a:defRPr/>
            </a:lvl1pPr>
          </a:lstStyle>
          <a:p>
            <a:pPr>
              <a:defRPr/>
            </a:pPr>
            <a:endParaRPr lang="en-US" altLang="zh-CN"/>
          </a:p>
        </p:txBody>
      </p:sp>
      <p:sp>
        <p:nvSpPr>
          <p:cNvPr id="7" name="Slide Number Placeholder 5"/>
          <p:cNvSpPr>
            <a:spLocks noGrp="1"/>
          </p:cNvSpPr>
          <p:nvPr>
            <p:ph type="sldNum" sz="quarter" idx="12"/>
          </p:nvPr>
        </p:nvSpPr>
        <p:spPr/>
        <p:txBody>
          <a:bodyPr/>
          <a:lstStyle>
            <a:lvl1pPr>
              <a:defRPr/>
            </a:lvl1pPr>
          </a:lstStyle>
          <a:p>
            <a:pPr>
              <a:defRPr/>
            </a:pPr>
            <a:fld id="{65A6EBAE-B12E-4D6F-8E93-26479E22C411}" type="slidenum">
              <a:rPr lang="en-US" altLang="zh-CN"/>
              <a:pPr>
                <a:defRPr/>
              </a:pPr>
              <a:t>‹#›</a:t>
            </a:fld>
            <a:endParaRPr lang="en-US" altLang="zh-CN"/>
          </a:p>
        </p:txBody>
      </p:sp>
    </p:spTree>
    <p:extLst>
      <p:ext uri="{BB962C8B-B14F-4D97-AF65-F5344CB8AC3E}">
        <p14:creationId xmlns:p14="http://schemas.microsoft.com/office/powerpoint/2010/main" val="806774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Text Placeholder 2"/>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endParaRPr lang="en-US" altLang="zh-CN"/>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n-US" altLang="zh-CN"/>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eaLnBrk="1" fontAlgn="auto" hangingPunct="1">
              <a:spcBef>
                <a:spcPts val="0"/>
              </a:spcBef>
              <a:spcAft>
                <a:spcPts val="0"/>
              </a:spcAft>
              <a:defRPr sz="1200" smtClean="0">
                <a:solidFill>
                  <a:schemeClr val="tx1">
                    <a:tint val="75000"/>
                  </a:schemeClr>
                </a:solidFill>
                <a:latin typeface="+mn-lt"/>
              </a:defRPr>
            </a:lvl1pPr>
          </a:lstStyle>
          <a:p>
            <a:pPr>
              <a:defRPr/>
            </a:pPr>
            <a:fld id="{E20A63EA-D302-4CF6-848F-ACE1D644E656}"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hdr="0" ftr="0" dt="0"/>
  <p:txStyles>
    <p:titleStyle>
      <a:lvl1pPr algn="l" rtl="0" fontAlgn="base">
        <a:lnSpc>
          <a:spcPct val="90000"/>
        </a:lnSpc>
        <a:spcBef>
          <a:spcPct val="0"/>
        </a:spcBef>
        <a:spcAft>
          <a:spcPct val="0"/>
        </a:spcAft>
        <a:defRPr sz="4400" b="1" kern="1200">
          <a:solidFill>
            <a:schemeClr val="tx1"/>
          </a:solidFill>
          <a:latin typeface="微软雅黑" panose="020B0503020204020204" pitchFamily="34" charset="-122"/>
          <a:ea typeface="微软雅黑" panose="020B0503020204020204" pitchFamily="34" charset="-122"/>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learn.microsoft.com/zh-cn/windows/wsl/instal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mingw-w64.or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win">
            <a:hlinkClick r:id="" action="ppaction://media"/>
            <a:extLst>
              <a:ext uri="{FF2B5EF4-FFF2-40B4-BE49-F238E27FC236}">
                <a16:creationId xmlns:a16="http://schemas.microsoft.com/office/drawing/2014/main" id="{63D9B172-7D3A-2544-BAAC-94FD7359D58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521" b="8020"/>
          <a:stretch/>
        </p:blipFill>
        <p:spPr>
          <a:xfrm>
            <a:off x="0" y="1124744"/>
            <a:ext cx="9144000" cy="5112568"/>
          </a:xfrm>
          <a:prstGeom prst="rect">
            <a:avLst/>
          </a:prstGeom>
        </p:spPr>
      </p:pic>
      <p:sp>
        <p:nvSpPr>
          <p:cNvPr id="4" name="标题 1"/>
          <p:cNvSpPr>
            <a:spLocks noGrp="1"/>
          </p:cNvSpPr>
          <p:nvPr>
            <p:ph type="title"/>
          </p:nvPr>
        </p:nvSpPr>
        <p:spPr>
          <a:xfrm>
            <a:off x="179512" y="116632"/>
            <a:ext cx="8568952" cy="1325563"/>
          </a:xfrm>
        </p:spPr>
        <p:txBody>
          <a:bodyPr/>
          <a:lstStyle/>
          <a:p>
            <a:r>
              <a:rPr lang="en-US" altLang="zh-CN" dirty="0"/>
              <a:t>Win</a:t>
            </a:r>
            <a:r>
              <a:rPr lang="zh-CN" altLang="en-US" dirty="0"/>
              <a:t> 命令行演示② </a:t>
            </a:r>
            <a:endParaRPr lang="en-US" altLang="zh-CN" dirty="0"/>
          </a:p>
        </p:txBody>
      </p:sp>
      <p:sp>
        <p:nvSpPr>
          <p:cNvPr id="2" name="灯片编号占位符 1">
            <a:extLst>
              <a:ext uri="{FF2B5EF4-FFF2-40B4-BE49-F238E27FC236}">
                <a16:creationId xmlns:a16="http://schemas.microsoft.com/office/drawing/2014/main" id="{A09027E8-4329-3043-904D-DBC4C66C6C54}"/>
              </a:ext>
            </a:extLst>
          </p:cNvPr>
          <p:cNvSpPr>
            <a:spLocks noGrp="1"/>
          </p:cNvSpPr>
          <p:nvPr>
            <p:ph type="sldNum" sz="quarter" idx="12"/>
          </p:nvPr>
        </p:nvSpPr>
        <p:spPr/>
        <p:txBody>
          <a:bodyPr/>
          <a:lstStyle/>
          <a:p>
            <a:pPr>
              <a:defRPr/>
            </a:pPr>
            <a:fld id="{BFD7BE51-03DD-4CCA-8227-D775462981B4}" type="slidenum">
              <a:rPr lang="en-US" altLang="zh-CN" smtClean="0"/>
              <a:pPr>
                <a:defRPr/>
              </a:pPr>
              <a:t>1</a:t>
            </a:fld>
            <a:endParaRPr lang="en-US" altLang="zh-CN"/>
          </a:p>
        </p:txBody>
      </p:sp>
    </p:spTree>
    <p:extLst>
      <p:ext uri="{BB962C8B-B14F-4D97-AF65-F5344CB8AC3E}">
        <p14:creationId xmlns:p14="http://schemas.microsoft.com/office/powerpoint/2010/main" val="389251299"/>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9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环境变量</a:t>
            </a:r>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内容占位符 2"/>
          <p:cNvSpPr txBox="1">
            <a:spLocks/>
          </p:cNvSpPr>
          <p:nvPr/>
        </p:nvSpPr>
        <p:spPr bwMode="auto">
          <a:xfrm>
            <a:off x="611560" y="1268760"/>
            <a:ext cx="8349158" cy="5447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1000"/>
              </a:spcBef>
              <a:spcAft>
                <a:spcPct val="0"/>
              </a:spcAft>
              <a:buSzPct val="75000"/>
              <a:buFont typeface="Wingdings" panose="05000000000000000000" pitchFamily="2" charset="2"/>
              <a:buChar char="n"/>
              <a:defRPr sz="2800" b="1" kern="1200" baseline="0">
                <a:solidFill>
                  <a:srgbClr val="003366"/>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baseline="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baseline="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eaLnBrk="1" hangingPunct="1"/>
            <a:r>
              <a:rPr lang="en-US" altLang="zh-CN" sz="3600" dirty="0"/>
              <a:t>Linux/MAC</a:t>
            </a:r>
            <a:r>
              <a:rPr lang="zh-CN" altLang="en-US" sz="3600" dirty="0"/>
              <a:t>下配置环境变量</a:t>
            </a:r>
            <a:endParaRPr lang="en-US" altLang="zh-CN" dirty="0"/>
          </a:p>
          <a:p>
            <a:pPr lvl="1" defTabSz="914400" eaLnBrk="1" hangingPunct="1"/>
            <a:r>
              <a:rPr lang="zh-CN" altLang="en-US" dirty="0"/>
              <a:t>配置环境变量编辑</a:t>
            </a:r>
            <a:r>
              <a:rPr lang="en-US" altLang="zh-CN" dirty="0"/>
              <a:t>~/.</a:t>
            </a:r>
            <a:r>
              <a:rPr lang="en-US" altLang="zh-CN" dirty="0" err="1"/>
              <a:t>bashrc</a:t>
            </a:r>
            <a:r>
              <a:rPr lang="zh-CN" altLang="en-US" dirty="0"/>
              <a:t>文件</a:t>
            </a:r>
            <a:endParaRPr lang="en-US" altLang="zh-CN" dirty="0"/>
          </a:p>
          <a:p>
            <a:pPr lvl="1" defTabSz="914400" eaLnBrk="1" hangingPunct="1"/>
            <a:r>
              <a:rPr lang="zh-CN" altLang="en-US" dirty="0"/>
              <a:t>立即启用</a:t>
            </a:r>
            <a:r>
              <a:rPr lang="en-US" altLang="zh-CN" dirty="0"/>
              <a:t>:</a:t>
            </a:r>
            <a:r>
              <a:rPr lang="zh-CN" altLang="en-US" dirty="0"/>
              <a:t> </a:t>
            </a:r>
            <a:r>
              <a:rPr lang="en-US" altLang="zh-CN" dirty="0"/>
              <a:t>source</a:t>
            </a:r>
            <a:r>
              <a:rPr lang="zh-CN" altLang="en-US" dirty="0"/>
              <a:t> </a:t>
            </a:r>
            <a:r>
              <a:rPr lang="en-US" altLang="zh-CN" dirty="0"/>
              <a:t>~/.</a:t>
            </a:r>
            <a:r>
              <a:rPr lang="en-US" altLang="zh-CN" dirty="0" err="1"/>
              <a:t>bashrc</a:t>
            </a:r>
            <a:endParaRPr lang="en-US" altLang="zh-CN" dirty="0"/>
          </a:p>
          <a:p>
            <a:pPr lvl="1" defTabSz="914400" eaLnBrk="1" hangingPunct="1"/>
            <a:r>
              <a:rPr lang="zh-CN" altLang="en-US" dirty="0"/>
              <a:t>且当每次打开新的</a:t>
            </a:r>
            <a:r>
              <a:rPr lang="en-US" altLang="zh-CN" dirty="0"/>
              <a:t>shell</a:t>
            </a:r>
            <a:r>
              <a:rPr lang="zh-CN" altLang="en-US" dirty="0"/>
              <a:t>时，</a:t>
            </a:r>
            <a:r>
              <a:rPr lang="en-US" altLang="zh-CN" dirty="0"/>
              <a:t>~/.</a:t>
            </a:r>
            <a:r>
              <a:rPr lang="en-US" altLang="zh-CN" dirty="0" err="1"/>
              <a:t>bashrc</a:t>
            </a:r>
            <a:r>
              <a:rPr lang="zh-CN" altLang="en-US" dirty="0"/>
              <a:t>被执行</a:t>
            </a:r>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marL="457200" lvl="1" indent="0" defTabSz="914400" eaLnBrk="1" hangingPunct="1">
              <a:buNone/>
            </a:pPr>
            <a:endParaRPr lang="en-US" altLang="zh-CN" dirty="0"/>
          </a:p>
          <a:p>
            <a:pPr marL="457200" lvl="1" indent="0" defTabSz="914400" eaLnBrk="1" hangingPunct="1">
              <a:buNone/>
            </a:pPr>
            <a:endParaRPr lang="en-US" altLang="zh-CN" dirty="0"/>
          </a:p>
          <a:p>
            <a:pPr lvl="1" defTabSz="914400" eaLnBrk="1" hangingPunct="1"/>
            <a:r>
              <a:rPr lang="en-US" altLang="zh-CN" dirty="0"/>
              <a:t>PATH</a:t>
            </a:r>
            <a:r>
              <a:rPr lang="zh-CN" altLang="en-US" dirty="0"/>
              <a:t>的路径以冒号分隔</a:t>
            </a:r>
            <a:r>
              <a:rPr lang="en-US" altLang="zh-CN" dirty="0"/>
              <a:t>,</a:t>
            </a:r>
            <a:r>
              <a:rPr lang="zh-CN" altLang="en-US" dirty="0"/>
              <a:t> 上图中新增两项之后以冒号分隔，</a:t>
            </a:r>
            <a:r>
              <a:rPr lang="en-US" altLang="zh-CN" dirty="0"/>
              <a:t>$PATH</a:t>
            </a:r>
            <a:r>
              <a:rPr lang="zh-CN" altLang="en-US" dirty="0"/>
              <a:t>引用原来的环境变量</a:t>
            </a:r>
            <a:endParaRPr lang="en-US" altLang="zh-CN" dirty="0"/>
          </a:p>
          <a:p>
            <a:pPr lvl="1" defTabSz="914400" eaLnBrk="1" hangingPunct="1"/>
            <a:r>
              <a:rPr lang="zh-CN" altLang="en-US" dirty="0"/>
              <a:t>在命令行中使用</a:t>
            </a:r>
            <a:r>
              <a:rPr lang="en-US" altLang="zh-CN" dirty="0"/>
              <a:t>echo $PATH</a:t>
            </a:r>
            <a:r>
              <a:rPr lang="zh-CN" altLang="en-US" dirty="0"/>
              <a:t>可查看当前</a:t>
            </a:r>
            <a:r>
              <a:rPr lang="en-US" altLang="zh-CN" dirty="0"/>
              <a:t>PATH</a:t>
            </a:r>
            <a:r>
              <a:rPr lang="zh-CN" altLang="en-US" dirty="0"/>
              <a:t>环境变量</a:t>
            </a:r>
            <a:endParaRPr lang="en-US" altLang="zh-CN" dirty="0"/>
          </a:p>
          <a:p>
            <a:pPr lvl="1" defTabSz="914400" eaLnBrk="1" hangingPunct="1"/>
            <a:endParaRPr lang="en-US" altLang="zh-CN" sz="3200" dirty="0"/>
          </a:p>
          <a:p>
            <a:pPr lvl="1" defTabSz="914400" eaLnBrk="1" hangingPunct="1"/>
            <a:endParaRPr lang="en-US" altLang="zh-CN" sz="3200" dirty="0"/>
          </a:p>
          <a:p>
            <a:pPr defTabSz="914400" eaLnBrk="1" hangingPunct="1"/>
            <a:endParaRPr lang="zh-CN" altLang="en-US" sz="3600" dirty="0"/>
          </a:p>
        </p:txBody>
      </p:sp>
      <p:pic>
        <p:nvPicPr>
          <p:cNvPr id="3" name="图片 2"/>
          <p:cNvPicPr>
            <a:picLocks noChangeAspect="1"/>
          </p:cNvPicPr>
          <p:nvPr/>
        </p:nvPicPr>
        <p:blipFill>
          <a:blip r:embed="rId3"/>
          <a:stretch>
            <a:fillRect/>
          </a:stretch>
        </p:blipFill>
        <p:spPr>
          <a:xfrm>
            <a:off x="460375" y="3418618"/>
            <a:ext cx="8216334" cy="1406525"/>
          </a:xfrm>
          <a:prstGeom prst="rect">
            <a:avLst/>
          </a:prstGeom>
        </p:spPr>
      </p:pic>
      <p:sp>
        <p:nvSpPr>
          <p:cNvPr id="4" name="灯片编号占位符 3">
            <a:extLst>
              <a:ext uri="{FF2B5EF4-FFF2-40B4-BE49-F238E27FC236}">
                <a16:creationId xmlns:a16="http://schemas.microsoft.com/office/drawing/2014/main" id="{B340424F-5C42-AD4C-9562-2B4AAB4E35E7}"/>
              </a:ext>
            </a:extLst>
          </p:cNvPr>
          <p:cNvSpPr>
            <a:spLocks noGrp="1"/>
          </p:cNvSpPr>
          <p:nvPr>
            <p:ph type="sldNum" sz="quarter" idx="12"/>
          </p:nvPr>
        </p:nvSpPr>
        <p:spPr/>
        <p:txBody>
          <a:bodyPr/>
          <a:lstStyle/>
          <a:p>
            <a:pPr>
              <a:defRPr/>
            </a:pPr>
            <a:fld id="{BFD7BE51-03DD-4CCA-8227-D775462981B4}" type="slidenum">
              <a:rPr lang="en-US" altLang="zh-CN" smtClean="0"/>
              <a:pPr>
                <a:defRPr/>
              </a:pPr>
              <a:t>10</a:t>
            </a:fld>
            <a:endParaRPr lang="en-US" altLang="zh-CN"/>
          </a:p>
        </p:txBody>
      </p:sp>
    </p:spTree>
    <p:extLst>
      <p:ext uri="{BB962C8B-B14F-4D97-AF65-F5344CB8AC3E}">
        <p14:creationId xmlns:p14="http://schemas.microsoft.com/office/powerpoint/2010/main" val="753226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9512" y="-27384"/>
            <a:ext cx="8964488" cy="1325563"/>
          </a:xfrm>
        </p:spPr>
        <p:txBody>
          <a:bodyPr/>
          <a:lstStyle/>
          <a:p>
            <a:r>
              <a:rPr kumimoji="1" lang="en-US" altLang="zh-CN" sz="3600" dirty="0"/>
              <a:t>Windows</a:t>
            </a:r>
            <a:r>
              <a:rPr kumimoji="1" lang="zh-CN" altLang="en-US" sz="3600" dirty="0"/>
              <a:t> </a:t>
            </a:r>
            <a:r>
              <a:rPr kumimoji="1" lang="en-US" altLang="zh-CN" sz="3600" dirty="0"/>
              <a:t>Subsystem</a:t>
            </a:r>
            <a:r>
              <a:rPr kumimoji="1" lang="zh-CN" altLang="en-US" sz="3600" dirty="0"/>
              <a:t> </a:t>
            </a:r>
            <a:r>
              <a:rPr kumimoji="1" lang="en-US" altLang="zh-CN" sz="3600" dirty="0"/>
              <a:t>for</a:t>
            </a:r>
            <a:r>
              <a:rPr kumimoji="1" lang="zh-CN" altLang="en-US" sz="3600" dirty="0"/>
              <a:t> </a:t>
            </a:r>
            <a:r>
              <a:rPr kumimoji="1" lang="en-US" altLang="zh-CN" sz="3600" dirty="0"/>
              <a:t>Linux</a:t>
            </a:r>
            <a:r>
              <a:rPr kumimoji="1" lang="zh-CN" altLang="en-US" sz="3600" dirty="0"/>
              <a:t> </a:t>
            </a:r>
            <a:r>
              <a:rPr kumimoji="1" lang="en-US" altLang="zh-CN" sz="3600" dirty="0"/>
              <a:t>(WSL)</a:t>
            </a:r>
            <a:endParaRPr kumimoji="1" lang="zh-CN" altLang="en-US" sz="3600" dirty="0"/>
          </a:p>
        </p:txBody>
      </p:sp>
      <p:sp>
        <p:nvSpPr>
          <p:cNvPr id="3" name="内容占位符 2"/>
          <p:cNvSpPr>
            <a:spLocks noGrp="1"/>
          </p:cNvSpPr>
          <p:nvPr>
            <p:ph idx="1"/>
          </p:nvPr>
        </p:nvSpPr>
        <p:spPr>
          <a:xfrm>
            <a:off x="611560" y="980728"/>
            <a:ext cx="8208912" cy="5733256"/>
          </a:xfrm>
        </p:spPr>
        <p:txBody>
          <a:bodyPr/>
          <a:lstStyle/>
          <a:p>
            <a:r>
              <a:rPr kumimoji="1" lang="en" altLang="zh-CN" dirty="0"/>
              <a:t>Windows Subsystem for Linux</a:t>
            </a:r>
            <a:r>
              <a:rPr kumimoji="1" lang="zh-CN" altLang="en-US" dirty="0"/>
              <a:t>（简称</a:t>
            </a:r>
            <a:r>
              <a:rPr kumimoji="1" lang="en-US" altLang="zh-CN" dirty="0"/>
              <a:t>WSL</a:t>
            </a:r>
            <a:r>
              <a:rPr kumimoji="1" lang="zh-CN" altLang="en-US" dirty="0"/>
              <a:t>）</a:t>
            </a:r>
            <a:endParaRPr lang="en-US" altLang="zh-CN" b="0" dirty="0"/>
          </a:p>
          <a:p>
            <a:pPr lvl="1"/>
            <a:r>
              <a:rPr lang="zh-CN" altLang="en-US" b="0" dirty="0"/>
              <a:t>一个为在</a:t>
            </a:r>
            <a:r>
              <a:rPr lang="en-US" altLang="zh-CN" b="0" dirty="0"/>
              <a:t>Windows 10/11</a:t>
            </a:r>
            <a:r>
              <a:rPr lang="zh-CN" altLang="en-US" b="0" dirty="0"/>
              <a:t>上能够原生运行</a:t>
            </a:r>
            <a:r>
              <a:rPr lang="en-US" altLang="zh-CN" b="0" dirty="0"/>
              <a:t>Linux</a:t>
            </a:r>
            <a:r>
              <a:rPr lang="zh-CN" altLang="en-US" b="0" dirty="0"/>
              <a:t>二进制可执行文件的兼容层。</a:t>
            </a:r>
            <a:endParaRPr lang="en-US" altLang="zh-CN" b="0" dirty="0"/>
          </a:p>
          <a:p>
            <a:r>
              <a:rPr kumimoji="1" lang="zh-CN" altLang="en-US" dirty="0"/>
              <a:t>安装步骤</a:t>
            </a:r>
            <a:endParaRPr kumimoji="1" lang="en-US" altLang="zh-CN" dirty="0"/>
          </a:p>
          <a:p>
            <a:pPr lvl="1"/>
            <a:r>
              <a:rPr lang="zh-CN" altLang="en-US" dirty="0"/>
              <a:t>以管理员身份打开 </a:t>
            </a:r>
            <a:r>
              <a:rPr lang="en" altLang="zh-CN" dirty="0"/>
              <a:t>PowerShell</a:t>
            </a:r>
            <a:r>
              <a:rPr lang="zh-CN" altLang="en-US" dirty="0"/>
              <a:t>（“开始”菜单 </a:t>
            </a:r>
            <a:r>
              <a:rPr lang="en-US" altLang="zh-CN" dirty="0"/>
              <a:t>&gt;“</a:t>
            </a:r>
            <a:r>
              <a:rPr lang="en" altLang="zh-CN" dirty="0"/>
              <a:t>PowerShell” &gt;</a:t>
            </a:r>
            <a:r>
              <a:rPr lang="zh-CN" altLang="en-US" dirty="0"/>
              <a:t>单击右键 </a:t>
            </a:r>
            <a:r>
              <a:rPr lang="en-US" altLang="zh-CN" dirty="0"/>
              <a:t>&gt;“</a:t>
            </a:r>
            <a:r>
              <a:rPr lang="zh-CN" altLang="en-US" dirty="0"/>
              <a:t>以管理员身份运行”）</a:t>
            </a:r>
            <a:endParaRPr lang="en-US" altLang="zh-CN" dirty="0"/>
          </a:p>
          <a:p>
            <a:pPr lvl="1"/>
            <a:r>
              <a:rPr lang="zh-CN" altLang="en-US" dirty="0"/>
              <a:t>输入 </a:t>
            </a:r>
            <a:r>
              <a:rPr lang="en" altLang="zh-CN" dirty="0" err="1"/>
              <a:t>wsl</a:t>
            </a:r>
            <a:r>
              <a:rPr lang="en" altLang="zh-CN" dirty="0"/>
              <a:t> --install </a:t>
            </a:r>
            <a:r>
              <a:rPr lang="zh-CN" altLang="en-US" dirty="0"/>
              <a:t>命令，然后重启计算机</a:t>
            </a:r>
            <a:endParaRPr lang="en-US" altLang="zh-CN" dirty="0"/>
          </a:p>
          <a:p>
            <a:pPr lvl="1"/>
            <a:r>
              <a:rPr lang="zh-CN" altLang="en-US" dirty="0"/>
              <a:t>详情可参考：</a:t>
            </a:r>
            <a:r>
              <a:rPr lang="zh-CN" altLang="en-US" dirty="0">
                <a:hlinkClick r:id="rId3"/>
              </a:rPr>
              <a:t>安装教程</a:t>
            </a:r>
            <a:endParaRPr lang="zh-CN" altLang="en-US" dirty="0"/>
          </a:p>
          <a:p>
            <a:r>
              <a:rPr kumimoji="1" lang="zh-CN" altLang="en-US" dirty="0"/>
              <a:t>启动方式</a:t>
            </a:r>
            <a:endParaRPr kumimoji="1" lang="en-US" altLang="zh-CN" dirty="0"/>
          </a:p>
          <a:p>
            <a:pPr lvl="1"/>
            <a:r>
              <a:rPr kumimoji="1" lang="zh-CN" altLang="en-US" dirty="0"/>
              <a:t>在命令提示符中输入</a:t>
            </a:r>
            <a:r>
              <a:rPr kumimoji="1" lang="en-US" altLang="zh-CN" dirty="0" err="1"/>
              <a:t>wsl</a:t>
            </a:r>
            <a:endParaRPr kumimoji="1" lang="en-US" altLang="zh-CN" dirty="0"/>
          </a:p>
          <a:p>
            <a:r>
              <a:rPr kumimoji="1" lang="zh-CN" altLang="en-US" dirty="0"/>
              <a:t>在</a:t>
            </a:r>
            <a:r>
              <a:rPr kumimoji="1" lang="en-US" altLang="zh-CN" dirty="0"/>
              <a:t>/</a:t>
            </a:r>
            <a:r>
              <a:rPr kumimoji="1" lang="en-US" altLang="zh-CN" dirty="0" err="1"/>
              <a:t>mnt</a:t>
            </a:r>
            <a:r>
              <a:rPr kumimoji="1" lang="zh-CN" altLang="en-US" dirty="0"/>
              <a:t>目录下查看硬盘分区访问本地文件</a:t>
            </a:r>
            <a:r>
              <a:rPr kumimoji="1" lang="en-US" altLang="zh-CN" dirty="0"/>
              <a:t>,</a:t>
            </a:r>
            <a:r>
              <a:rPr kumimoji="1" lang="zh-CN" altLang="en-US" dirty="0"/>
              <a:t> </a:t>
            </a:r>
            <a:r>
              <a:rPr kumimoji="1" lang="en-US" altLang="zh-CN" dirty="0" err="1"/>
              <a:t>c,d,e</a:t>
            </a:r>
            <a:r>
              <a:rPr kumimoji="1" lang="zh-CN" altLang="en-US" dirty="0"/>
              <a:t>文件夹分别表示本地的</a:t>
            </a:r>
            <a:r>
              <a:rPr kumimoji="1" lang="en-US" altLang="zh-CN" dirty="0"/>
              <a:t>C</a:t>
            </a:r>
            <a:r>
              <a:rPr kumimoji="1" lang="zh-CN" altLang="en-US" dirty="0"/>
              <a:t>盘、</a:t>
            </a:r>
            <a:r>
              <a:rPr kumimoji="1" lang="en-US" altLang="zh-CN" dirty="0"/>
              <a:t>D</a:t>
            </a:r>
            <a:r>
              <a:rPr kumimoji="1" lang="zh-CN" altLang="en-US" dirty="0"/>
              <a:t>盘、</a:t>
            </a:r>
            <a:r>
              <a:rPr kumimoji="1" lang="en-US" altLang="zh-CN" dirty="0"/>
              <a:t>E</a:t>
            </a:r>
            <a:r>
              <a:rPr kumimoji="1" lang="zh-CN" altLang="en-US" dirty="0"/>
              <a:t>盘</a:t>
            </a:r>
            <a:endParaRPr kumimoji="1" lang="en-US" altLang="zh-CN" dirty="0"/>
          </a:p>
        </p:txBody>
      </p:sp>
      <p:sp>
        <p:nvSpPr>
          <p:cNvPr id="5" name="灯片编号占位符 4">
            <a:extLst>
              <a:ext uri="{FF2B5EF4-FFF2-40B4-BE49-F238E27FC236}">
                <a16:creationId xmlns:a16="http://schemas.microsoft.com/office/drawing/2014/main" id="{22065854-B3D2-174B-9402-7E1DCB09BDFE}"/>
              </a:ext>
            </a:extLst>
          </p:cNvPr>
          <p:cNvSpPr>
            <a:spLocks noGrp="1"/>
          </p:cNvSpPr>
          <p:nvPr>
            <p:ph type="sldNum" sz="quarter" idx="12"/>
          </p:nvPr>
        </p:nvSpPr>
        <p:spPr/>
        <p:txBody>
          <a:bodyPr/>
          <a:lstStyle/>
          <a:p>
            <a:pPr>
              <a:defRPr/>
            </a:pPr>
            <a:fld id="{BFD7BE51-03DD-4CCA-8227-D775462981B4}" type="slidenum">
              <a:rPr lang="en-US" altLang="zh-CN" smtClean="0"/>
              <a:pPr>
                <a:defRPr/>
              </a:pPr>
              <a:t>2</a:t>
            </a:fld>
            <a:endParaRPr lang="en-US" altLang="zh-CN"/>
          </a:p>
        </p:txBody>
      </p:sp>
    </p:spTree>
    <p:extLst>
      <p:ext uri="{BB962C8B-B14F-4D97-AF65-F5344CB8AC3E}">
        <p14:creationId xmlns:p14="http://schemas.microsoft.com/office/powerpoint/2010/main" val="2014697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内容占位符 2"/>
          <p:cNvSpPr txBox="1">
            <a:spLocks/>
          </p:cNvSpPr>
          <p:nvPr/>
        </p:nvSpPr>
        <p:spPr bwMode="auto">
          <a:xfrm>
            <a:off x="611560" y="3356991"/>
            <a:ext cx="7351985" cy="3528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1000"/>
              </a:spcBef>
              <a:spcAft>
                <a:spcPct val="0"/>
              </a:spcAft>
              <a:buSzPct val="75000"/>
              <a:buFont typeface="Wingdings" panose="05000000000000000000" pitchFamily="2" charset="2"/>
              <a:buChar char="n"/>
              <a:defRPr sz="2800" b="1" kern="1200" baseline="0">
                <a:solidFill>
                  <a:srgbClr val="003366"/>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baseline="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baseline="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eaLnBrk="1" hangingPunct="1"/>
            <a:endParaRPr lang="zh-CN" altLang="en-US" dirty="0"/>
          </a:p>
        </p:txBody>
      </p:sp>
      <p:sp>
        <p:nvSpPr>
          <p:cNvPr id="3" name="内容占位符 2"/>
          <p:cNvSpPr>
            <a:spLocks noGrp="1"/>
          </p:cNvSpPr>
          <p:nvPr>
            <p:ph idx="1"/>
          </p:nvPr>
        </p:nvSpPr>
        <p:spPr>
          <a:xfrm>
            <a:off x="493100" y="1052736"/>
            <a:ext cx="8119814" cy="5256584"/>
          </a:xfrm>
        </p:spPr>
        <p:txBody>
          <a:bodyPr/>
          <a:lstStyle/>
          <a:p>
            <a:r>
              <a:rPr lang="en-US" altLang="zh-CN" dirty="0"/>
              <a:t>Windows</a:t>
            </a:r>
            <a:r>
              <a:rPr lang="zh-CN" altLang="en-US" dirty="0"/>
              <a:t>上编译器</a:t>
            </a:r>
            <a:r>
              <a:rPr lang="zh-CN" altLang="en-US" dirty="0">
                <a:solidFill>
                  <a:srgbClr val="FF0000"/>
                </a:solidFill>
              </a:rPr>
              <a:t>需要自行安装</a:t>
            </a:r>
            <a:endParaRPr lang="en-US" altLang="zh-CN" dirty="0">
              <a:solidFill>
                <a:srgbClr val="FF0000"/>
              </a:solidFill>
            </a:endParaRPr>
          </a:p>
          <a:p>
            <a:pPr lvl="1"/>
            <a:r>
              <a:rPr lang="en-US" altLang="zh-CN" sz="2800" dirty="0"/>
              <a:t>MinGW:</a:t>
            </a:r>
            <a:r>
              <a:rPr lang="zh-CN" altLang="en-US" sz="2800" dirty="0"/>
              <a:t> </a:t>
            </a:r>
            <a:r>
              <a:rPr lang="en-US" altLang="zh-CN" dirty="0"/>
              <a:t>Minimalist GNU For Windows</a:t>
            </a:r>
            <a:r>
              <a:rPr lang="zh-CN" altLang="en-US" dirty="0"/>
              <a:t>，是个精简的</a:t>
            </a:r>
            <a:r>
              <a:rPr lang="en-US" altLang="zh-CN" dirty="0"/>
              <a:t>Windows</a:t>
            </a:r>
            <a:r>
              <a:rPr lang="zh-CN" altLang="en-US" dirty="0"/>
              <a:t>平台</a:t>
            </a:r>
            <a:r>
              <a:rPr lang="en-US" altLang="zh-CN" dirty="0"/>
              <a:t>C/C++</a:t>
            </a:r>
            <a:r>
              <a:rPr lang="zh-CN" altLang="en-US" dirty="0"/>
              <a:t>、</a:t>
            </a:r>
            <a:r>
              <a:rPr lang="en-US" altLang="zh-CN" dirty="0"/>
              <a:t>ADA</a:t>
            </a:r>
            <a:r>
              <a:rPr lang="zh-CN" altLang="en-US" dirty="0"/>
              <a:t>及</a:t>
            </a:r>
            <a:r>
              <a:rPr lang="en-US" altLang="zh-CN" dirty="0"/>
              <a:t>Fortran</a:t>
            </a:r>
            <a:r>
              <a:rPr lang="zh-CN" altLang="en-US" dirty="0"/>
              <a:t>编译器</a:t>
            </a:r>
            <a:endParaRPr lang="en-US" altLang="zh-CN" dirty="0"/>
          </a:p>
          <a:p>
            <a:pPr lvl="1"/>
            <a:r>
              <a:rPr lang="en-US" altLang="zh-CN" sz="2800" dirty="0"/>
              <a:t>TDM-GCC:</a:t>
            </a:r>
            <a:r>
              <a:rPr lang="zh-CN" altLang="en-US" dirty="0"/>
              <a:t> </a:t>
            </a:r>
            <a:r>
              <a:rPr lang="it-IT" altLang="zh-CN" dirty="0"/>
              <a:t>Windows</a:t>
            </a:r>
            <a:r>
              <a:rPr lang="zh-CN" altLang="it-IT" dirty="0"/>
              <a:t>版的编译器套件</a:t>
            </a:r>
            <a:r>
              <a:rPr lang="zh-CN" altLang="en-US" dirty="0"/>
              <a:t>，结合了</a:t>
            </a:r>
            <a:r>
              <a:rPr lang="en-US" altLang="zh-CN" dirty="0"/>
              <a:t>GCC</a:t>
            </a:r>
            <a:r>
              <a:rPr lang="zh-CN" altLang="en-US" dirty="0"/>
              <a:t>工具集中最新的稳定发行版本</a:t>
            </a:r>
            <a:endParaRPr lang="en-US" altLang="zh-CN" dirty="0"/>
          </a:p>
          <a:p>
            <a:pPr lvl="1"/>
            <a:r>
              <a:rPr lang="en-US" altLang="zh-CN" sz="2800" dirty="0"/>
              <a:t>Clang:</a:t>
            </a:r>
            <a:r>
              <a:rPr lang="zh-CN" altLang="en-US" sz="2800" dirty="0"/>
              <a:t> </a:t>
            </a:r>
            <a:r>
              <a:rPr lang="en-US" altLang="zh-CN" dirty="0"/>
              <a:t>Clang</a:t>
            </a:r>
            <a:r>
              <a:rPr lang="zh-CN" altLang="en-US" dirty="0"/>
              <a:t>是一个</a:t>
            </a:r>
            <a:r>
              <a:rPr lang="en-US" altLang="zh-CN" dirty="0"/>
              <a:t>C</a:t>
            </a:r>
            <a:r>
              <a:rPr lang="zh-CN" altLang="en-US" dirty="0"/>
              <a:t>语言、</a:t>
            </a:r>
            <a:r>
              <a:rPr lang="en-US" altLang="zh-CN" dirty="0"/>
              <a:t>C++</a:t>
            </a:r>
            <a:r>
              <a:rPr lang="zh-CN" altLang="en-US" dirty="0"/>
              <a:t>、</a:t>
            </a:r>
            <a:r>
              <a:rPr lang="en-US" altLang="zh-CN" dirty="0"/>
              <a:t>Objective-C</a:t>
            </a:r>
            <a:r>
              <a:rPr lang="zh-CN" altLang="en-US" dirty="0"/>
              <a:t>语言的轻量级编译器。</a:t>
            </a:r>
            <a:endParaRPr lang="en-US" altLang="zh-CN" dirty="0"/>
          </a:p>
          <a:p>
            <a:pPr lvl="1"/>
            <a:r>
              <a:rPr lang="en-US" altLang="zh-CN" dirty="0"/>
              <a:t>MSVC: Visual Studio</a:t>
            </a:r>
            <a:r>
              <a:rPr lang="zh-CN" altLang="en-US" dirty="0"/>
              <a:t>中自带的微软开发的</a:t>
            </a:r>
            <a:r>
              <a:rPr lang="en-US" altLang="zh-CN" dirty="0"/>
              <a:t>C/C++</a:t>
            </a:r>
            <a:r>
              <a:rPr lang="zh-CN" altLang="en-US" dirty="0"/>
              <a:t>语言编译器</a:t>
            </a:r>
            <a:endParaRPr lang="en-US" altLang="zh-CN" dirty="0"/>
          </a:p>
          <a:p>
            <a:pPr defTabSz="914400" eaLnBrk="1" hangingPunct="1"/>
            <a:r>
              <a:rPr lang="en-US" altLang="zh-CN" dirty="0"/>
              <a:t>Linux/WSL</a:t>
            </a:r>
            <a:r>
              <a:rPr lang="zh-CN" altLang="en-US" dirty="0"/>
              <a:t>建议使用</a:t>
            </a:r>
            <a:r>
              <a:rPr lang="zh-CN" altLang="en-US" dirty="0">
                <a:solidFill>
                  <a:srgbClr val="FF0000"/>
                </a:solidFill>
              </a:rPr>
              <a:t>自带</a:t>
            </a:r>
            <a:r>
              <a:rPr lang="zh-CN" altLang="en-US" dirty="0"/>
              <a:t>的</a:t>
            </a:r>
            <a:r>
              <a:rPr lang="en-US" altLang="zh-CN" dirty="0"/>
              <a:t>g++</a:t>
            </a:r>
            <a:r>
              <a:rPr lang="zh-CN" altLang="en-US" dirty="0"/>
              <a:t>编译器</a:t>
            </a:r>
            <a:endParaRPr lang="en-US" altLang="zh-CN" dirty="0"/>
          </a:p>
          <a:p>
            <a:pPr lvl="1" defTabSz="914400" eaLnBrk="1" hangingPunct="1"/>
            <a:r>
              <a:rPr lang="en-US" altLang="zh-CN" dirty="0"/>
              <a:t>g++</a:t>
            </a:r>
            <a:r>
              <a:rPr lang="zh-CN" altLang="en-US" dirty="0"/>
              <a:t>编译，加</a:t>
            </a:r>
            <a:r>
              <a:rPr lang="en-US" altLang="zh-CN" dirty="0"/>
              <a:t>-g</a:t>
            </a:r>
            <a:r>
              <a:rPr lang="zh-CN" altLang="en-US" dirty="0"/>
              <a:t>选项编译配合</a:t>
            </a:r>
            <a:r>
              <a:rPr lang="en-US" altLang="zh-CN" dirty="0" err="1"/>
              <a:t>gdb</a:t>
            </a:r>
            <a:r>
              <a:rPr lang="zh-CN" altLang="en-US" dirty="0"/>
              <a:t>进行调试</a:t>
            </a:r>
            <a:endParaRPr lang="en-US" altLang="zh-CN" dirty="0"/>
          </a:p>
          <a:p>
            <a:pPr lvl="1" defTabSz="914400" eaLnBrk="1" hangingPunct="1"/>
            <a:r>
              <a:rPr lang="zh-CN" altLang="en-US" dirty="0"/>
              <a:t>该编译器为课程</a:t>
            </a:r>
            <a:r>
              <a:rPr lang="en-US" altLang="zh-CN" dirty="0"/>
              <a:t>OJ</a:t>
            </a:r>
            <a:r>
              <a:rPr lang="zh-CN" altLang="en-US" dirty="0"/>
              <a:t>使用的编译器</a:t>
            </a:r>
            <a:endParaRPr lang="en-US" altLang="zh-CN" dirty="0"/>
          </a:p>
          <a:p>
            <a:pPr defTabSz="914400" eaLnBrk="1" hangingPunct="1"/>
            <a:r>
              <a:rPr lang="en-US" altLang="zh-CN" dirty="0"/>
              <a:t>MAC</a:t>
            </a:r>
            <a:r>
              <a:rPr lang="zh-CN" altLang="en-US" dirty="0"/>
              <a:t>建议使用</a:t>
            </a:r>
            <a:r>
              <a:rPr lang="zh-CN" altLang="en-US" dirty="0">
                <a:solidFill>
                  <a:srgbClr val="FF0000"/>
                </a:solidFill>
              </a:rPr>
              <a:t>自带</a:t>
            </a:r>
            <a:r>
              <a:rPr lang="zh-CN" altLang="en-US" dirty="0"/>
              <a:t>的</a:t>
            </a:r>
            <a:r>
              <a:rPr lang="en-US" altLang="zh-CN" dirty="0"/>
              <a:t>clang++</a:t>
            </a:r>
          </a:p>
          <a:p>
            <a:pPr lvl="1" defTabSz="914400" eaLnBrk="1" hangingPunct="1"/>
            <a:r>
              <a:rPr lang="en-US" altLang="zh-CN" dirty="0"/>
              <a:t>clang++</a:t>
            </a:r>
            <a:r>
              <a:rPr lang="zh-CN" altLang="en-US" dirty="0"/>
              <a:t>编译，加</a:t>
            </a:r>
            <a:r>
              <a:rPr lang="en-US" altLang="zh-CN" dirty="0"/>
              <a:t>-g</a:t>
            </a:r>
            <a:r>
              <a:rPr lang="zh-CN" altLang="en-US" dirty="0"/>
              <a:t>选项编译配合</a:t>
            </a:r>
            <a:r>
              <a:rPr lang="en-US" altLang="zh-CN" dirty="0" err="1"/>
              <a:t>lldb</a:t>
            </a:r>
            <a:r>
              <a:rPr lang="zh-CN" altLang="en-US" dirty="0"/>
              <a:t>进行调试</a:t>
            </a:r>
            <a:endParaRPr lang="en-US" altLang="zh-CN" dirty="0"/>
          </a:p>
          <a:p>
            <a:endParaRPr lang="en-US" altLang="zh-CN" dirty="0"/>
          </a:p>
          <a:p>
            <a:pPr lvl="1"/>
            <a:endParaRPr lang="en-US" altLang="zh-CN" sz="2800" dirty="0"/>
          </a:p>
          <a:p>
            <a:endParaRPr lang="en-US" altLang="zh-CN" sz="3200" dirty="0"/>
          </a:p>
          <a:p>
            <a:endParaRPr lang="en-US" altLang="zh-CN" sz="3200" dirty="0"/>
          </a:p>
          <a:p>
            <a:endParaRPr lang="zh-CN" altLang="en-US" sz="3200" dirty="0"/>
          </a:p>
        </p:txBody>
      </p:sp>
      <p:sp>
        <p:nvSpPr>
          <p:cNvPr id="2" name="标题 1"/>
          <p:cNvSpPr>
            <a:spLocks noGrp="1"/>
          </p:cNvSpPr>
          <p:nvPr>
            <p:ph type="title"/>
          </p:nvPr>
        </p:nvSpPr>
        <p:spPr>
          <a:xfrm>
            <a:off x="179512" y="-99392"/>
            <a:ext cx="7886700" cy="1325563"/>
          </a:xfrm>
        </p:spPr>
        <p:txBody>
          <a:bodyPr/>
          <a:lstStyle/>
          <a:p>
            <a:r>
              <a:rPr lang="zh-CN" altLang="en-US" dirty="0"/>
              <a:t>了解主流编译器</a:t>
            </a:r>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 name="灯片编号占位符 3">
            <a:extLst>
              <a:ext uri="{FF2B5EF4-FFF2-40B4-BE49-F238E27FC236}">
                <a16:creationId xmlns:a16="http://schemas.microsoft.com/office/drawing/2014/main" id="{AEB22F71-60F8-8B49-B0E5-D684BD28B452}"/>
              </a:ext>
            </a:extLst>
          </p:cNvPr>
          <p:cNvSpPr>
            <a:spLocks noGrp="1"/>
          </p:cNvSpPr>
          <p:nvPr>
            <p:ph type="sldNum" sz="quarter" idx="12"/>
          </p:nvPr>
        </p:nvSpPr>
        <p:spPr/>
        <p:txBody>
          <a:bodyPr/>
          <a:lstStyle/>
          <a:p>
            <a:pPr>
              <a:defRPr/>
            </a:pPr>
            <a:fld id="{BFD7BE51-03DD-4CCA-8227-D775462981B4}" type="slidenum">
              <a:rPr lang="en-US" altLang="zh-CN" smtClean="0"/>
              <a:pPr>
                <a:defRPr/>
              </a:pPr>
              <a:t>3</a:t>
            </a:fld>
            <a:endParaRPr lang="en-US" altLang="zh-CN"/>
          </a:p>
        </p:txBody>
      </p:sp>
    </p:spTree>
    <p:extLst>
      <p:ext uri="{BB962C8B-B14F-4D97-AF65-F5344CB8AC3E}">
        <p14:creationId xmlns:p14="http://schemas.microsoft.com/office/powerpoint/2010/main" val="26942488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内容占位符 2"/>
          <p:cNvSpPr txBox="1">
            <a:spLocks/>
          </p:cNvSpPr>
          <p:nvPr/>
        </p:nvSpPr>
        <p:spPr bwMode="auto">
          <a:xfrm>
            <a:off x="611560" y="3356991"/>
            <a:ext cx="7351985" cy="3528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1000"/>
              </a:spcBef>
              <a:spcAft>
                <a:spcPct val="0"/>
              </a:spcAft>
              <a:buSzPct val="75000"/>
              <a:buFont typeface="Wingdings" panose="05000000000000000000" pitchFamily="2" charset="2"/>
              <a:buChar char="n"/>
              <a:defRPr sz="2800" b="1" kern="1200" baseline="0">
                <a:solidFill>
                  <a:srgbClr val="003366"/>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baseline="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baseline="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eaLnBrk="1" hangingPunct="1"/>
            <a:endParaRPr lang="zh-CN" altLang="en-US" dirty="0"/>
          </a:p>
        </p:txBody>
      </p:sp>
      <p:sp>
        <p:nvSpPr>
          <p:cNvPr id="3" name="内容占位符 2"/>
          <p:cNvSpPr>
            <a:spLocks noGrp="1"/>
          </p:cNvSpPr>
          <p:nvPr>
            <p:ph idx="1"/>
          </p:nvPr>
        </p:nvSpPr>
        <p:spPr>
          <a:xfrm>
            <a:off x="628650" y="1052736"/>
            <a:ext cx="8119814" cy="5832648"/>
          </a:xfrm>
        </p:spPr>
        <p:txBody>
          <a:bodyPr/>
          <a:lstStyle/>
          <a:p>
            <a:pPr lvl="1"/>
            <a:endParaRPr lang="en-US" altLang="zh-CN" sz="2800" dirty="0"/>
          </a:p>
          <a:p>
            <a:endParaRPr lang="en-US" altLang="zh-CN" sz="3200" dirty="0"/>
          </a:p>
          <a:p>
            <a:endParaRPr lang="en-US" altLang="zh-CN" sz="3200" dirty="0"/>
          </a:p>
          <a:p>
            <a:endParaRPr lang="zh-CN" altLang="en-US" sz="3200" dirty="0"/>
          </a:p>
        </p:txBody>
      </p:sp>
      <p:sp>
        <p:nvSpPr>
          <p:cNvPr id="2" name="标题 1"/>
          <p:cNvSpPr>
            <a:spLocks noGrp="1"/>
          </p:cNvSpPr>
          <p:nvPr>
            <p:ph type="title"/>
          </p:nvPr>
        </p:nvSpPr>
        <p:spPr/>
        <p:txBody>
          <a:bodyPr/>
          <a:lstStyle/>
          <a:p>
            <a:r>
              <a:rPr lang="zh-CN" altLang="en-US" dirty="0"/>
              <a:t>了解主流编译器</a:t>
            </a:r>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内容占位符 2"/>
          <p:cNvSpPr txBox="1">
            <a:spLocks/>
          </p:cNvSpPr>
          <p:nvPr/>
        </p:nvSpPr>
        <p:spPr bwMode="auto">
          <a:xfrm>
            <a:off x="628650" y="1268760"/>
            <a:ext cx="7784033" cy="5472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1000"/>
              </a:spcBef>
              <a:spcAft>
                <a:spcPct val="0"/>
              </a:spcAft>
              <a:buSzPct val="75000"/>
              <a:buFont typeface="Wingdings" panose="05000000000000000000" pitchFamily="2" charset="2"/>
              <a:buChar char="n"/>
              <a:defRPr sz="2800" b="1" kern="1200" baseline="0">
                <a:solidFill>
                  <a:srgbClr val="003366"/>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baseline="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baseline="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eaLnBrk="1" hangingPunct="1"/>
            <a:r>
              <a:rPr lang="en-US" altLang="zh-CN" dirty="0"/>
              <a:t>Windows</a:t>
            </a:r>
            <a:r>
              <a:rPr lang="zh-CN" altLang="en-US" dirty="0"/>
              <a:t>上如何安装编译器</a:t>
            </a:r>
            <a:endParaRPr lang="en-US" altLang="zh-CN" dirty="0"/>
          </a:p>
          <a:p>
            <a:pPr lvl="1" defTabSz="914400" eaLnBrk="1" hangingPunct="1"/>
            <a:r>
              <a:rPr lang="zh-CN" altLang="en-US" dirty="0"/>
              <a:t>一般</a:t>
            </a:r>
            <a:r>
              <a:rPr lang="en-US" altLang="zh-CN" dirty="0"/>
              <a:t>DEV-C++</a:t>
            </a:r>
            <a:r>
              <a:rPr lang="zh-CN" altLang="en-US" dirty="0"/>
              <a:t>安装会附带</a:t>
            </a:r>
            <a:r>
              <a:rPr lang="en-US" altLang="zh-CN" dirty="0"/>
              <a:t>MinGW/TDM-GCC</a:t>
            </a:r>
            <a:r>
              <a:rPr lang="zh-CN" altLang="en-US" dirty="0"/>
              <a:t>，可以直接使用</a:t>
            </a:r>
            <a:r>
              <a:rPr lang="en-US" altLang="zh-CN" dirty="0"/>
              <a:t>DEV-C++</a:t>
            </a:r>
            <a:r>
              <a:rPr lang="zh-CN" altLang="en-US" dirty="0"/>
              <a:t>中自带的编译器</a:t>
            </a:r>
            <a:endParaRPr lang="en-US" altLang="zh-CN" dirty="0"/>
          </a:p>
          <a:p>
            <a:pPr defTabSz="914400" eaLnBrk="1" hangingPunct="1"/>
            <a:r>
              <a:rPr lang="zh-CN" altLang="en-US" dirty="0"/>
              <a:t>也可单独下载安装编译器</a:t>
            </a:r>
            <a:endParaRPr lang="en-US" altLang="zh-CN" dirty="0"/>
          </a:p>
          <a:p>
            <a:pPr lvl="1" defTabSz="914400" eaLnBrk="1" hangingPunct="1"/>
            <a:r>
              <a:rPr kumimoji="1" lang="zh-CN" altLang="en-US" dirty="0"/>
              <a:t>进入</a:t>
            </a:r>
            <a:r>
              <a:rPr kumimoji="1" lang="zh-CN" altLang="en-US" dirty="0">
                <a:hlinkClick r:id="rId3"/>
              </a:rPr>
              <a:t>网站</a:t>
            </a:r>
            <a:r>
              <a:rPr kumimoji="1" lang="zh-CN" altLang="en-US" dirty="0"/>
              <a:t>，点击</a:t>
            </a:r>
            <a:r>
              <a:rPr kumimoji="1" lang="en-US" altLang="zh-CN" dirty="0"/>
              <a:t>Download </a:t>
            </a:r>
            <a:r>
              <a:rPr kumimoji="1" lang="zh-CN" altLang="en-US" dirty="0"/>
              <a:t>→</a:t>
            </a:r>
            <a:r>
              <a:rPr kumimoji="1" lang="en-US" altLang="zh-CN" dirty="0"/>
              <a:t> Pre-built</a:t>
            </a:r>
            <a:r>
              <a:rPr kumimoji="1" lang="zh-CN" altLang="en-US" dirty="0"/>
              <a:t> </a:t>
            </a:r>
            <a:r>
              <a:rPr kumimoji="1" lang="en-US" altLang="zh-CN" dirty="0"/>
              <a:t>Toolchains</a:t>
            </a:r>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marL="457200" lvl="1" indent="0" defTabSz="914400" eaLnBrk="1" hangingPunct="1">
              <a:buNone/>
            </a:pPr>
            <a:endParaRPr lang="en"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p:txBody>
      </p:sp>
      <p:sp>
        <p:nvSpPr>
          <p:cNvPr id="4" name="灯片编号占位符 3">
            <a:extLst>
              <a:ext uri="{FF2B5EF4-FFF2-40B4-BE49-F238E27FC236}">
                <a16:creationId xmlns:a16="http://schemas.microsoft.com/office/drawing/2014/main" id="{6E484D04-3256-7142-AE27-83063C4421BE}"/>
              </a:ext>
            </a:extLst>
          </p:cNvPr>
          <p:cNvSpPr>
            <a:spLocks noGrp="1"/>
          </p:cNvSpPr>
          <p:nvPr>
            <p:ph type="sldNum" sz="quarter" idx="12"/>
          </p:nvPr>
        </p:nvSpPr>
        <p:spPr/>
        <p:txBody>
          <a:bodyPr/>
          <a:lstStyle/>
          <a:p>
            <a:pPr>
              <a:defRPr/>
            </a:pPr>
            <a:fld id="{BFD7BE51-03DD-4CCA-8227-D775462981B4}" type="slidenum">
              <a:rPr lang="en-US" altLang="zh-CN" smtClean="0"/>
              <a:pPr>
                <a:defRPr/>
              </a:pPr>
              <a:t>4</a:t>
            </a:fld>
            <a:endParaRPr lang="en-US" altLang="zh-CN"/>
          </a:p>
        </p:txBody>
      </p:sp>
      <p:pic>
        <p:nvPicPr>
          <p:cNvPr id="8" name="图片 7">
            <a:extLst>
              <a:ext uri="{FF2B5EF4-FFF2-40B4-BE49-F238E27FC236}">
                <a16:creationId xmlns:a16="http://schemas.microsoft.com/office/drawing/2014/main" id="{20B1E6AD-A003-A4FA-28F1-025A050BB4E0}"/>
              </a:ext>
            </a:extLst>
          </p:cNvPr>
          <p:cNvPicPr>
            <a:picLocks noChangeAspect="1"/>
          </p:cNvPicPr>
          <p:nvPr/>
        </p:nvPicPr>
        <p:blipFill>
          <a:blip r:embed="rId4"/>
          <a:stretch>
            <a:fillRect/>
          </a:stretch>
        </p:blipFill>
        <p:spPr>
          <a:xfrm>
            <a:off x="395536" y="3915207"/>
            <a:ext cx="8440489" cy="1910300"/>
          </a:xfrm>
          <a:prstGeom prst="rect">
            <a:avLst/>
          </a:prstGeom>
        </p:spPr>
      </p:pic>
    </p:spTree>
    <p:extLst>
      <p:ext uri="{BB962C8B-B14F-4D97-AF65-F5344CB8AC3E}">
        <p14:creationId xmlns:p14="http://schemas.microsoft.com/office/powerpoint/2010/main" val="4121193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Grp="1"/>
          </p:cNvSpPr>
          <p:nvPr>
            <p:ph type="title"/>
          </p:nvPr>
        </p:nvSpPr>
        <p:spPr>
          <a:xfrm>
            <a:off x="179512" y="116632"/>
            <a:ext cx="7886700" cy="1325563"/>
          </a:xfrm>
        </p:spPr>
        <p:txBody>
          <a:bodyPr/>
          <a:lstStyle/>
          <a:p>
            <a:r>
              <a:rPr lang="zh-CN" altLang="en-US" dirty="0"/>
              <a:t>了解主流编译器</a:t>
            </a:r>
          </a:p>
        </p:txBody>
      </p:sp>
      <p:sp>
        <p:nvSpPr>
          <p:cNvPr id="5" name="内容占位符 2">
            <a:extLst>
              <a:ext uri="{FF2B5EF4-FFF2-40B4-BE49-F238E27FC236}">
                <a16:creationId xmlns:a16="http://schemas.microsoft.com/office/drawing/2014/main" id="{F1CAE4C4-F0D7-4BB1-CAEE-698C9A9422F6}"/>
              </a:ext>
            </a:extLst>
          </p:cNvPr>
          <p:cNvSpPr>
            <a:spLocks noGrp="1"/>
          </p:cNvSpPr>
          <p:nvPr>
            <p:ph idx="1"/>
          </p:nvPr>
        </p:nvSpPr>
        <p:spPr>
          <a:xfrm>
            <a:off x="467544" y="1445507"/>
            <a:ext cx="8047806" cy="4749029"/>
          </a:xfrm>
        </p:spPr>
        <p:txBody>
          <a:bodyPr/>
          <a:lstStyle/>
          <a:p>
            <a:r>
              <a:rPr lang="zh-CN" altLang="en-US" dirty="0"/>
              <a:t>也可单独下载安装编译器</a:t>
            </a:r>
            <a:endParaRPr lang="en-US" altLang="zh-CN" dirty="0"/>
          </a:p>
          <a:p>
            <a:pPr lvl="1"/>
            <a:r>
              <a:rPr kumimoji="1" lang="zh-CN" altLang="en-US" dirty="0"/>
              <a:t>点击</a:t>
            </a:r>
            <a:r>
              <a:rPr kumimoji="1" lang="en-US" altLang="zh-CN" dirty="0"/>
              <a:t>MingW-W64-builds</a:t>
            </a:r>
          </a:p>
          <a:p>
            <a:endParaRPr kumimoji="1" lang="en-US" altLang="zh-CN" dirty="0"/>
          </a:p>
          <a:p>
            <a:pPr marL="0" indent="0">
              <a:buNone/>
            </a:pPr>
            <a:endParaRPr kumimoji="1" lang="en-US" altLang="zh-CN" dirty="0"/>
          </a:p>
          <a:p>
            <a:pPr lvl="1"/>
            <a:r>
              <a:rPr kumimoji="1" lang="zh-CN" altLang="en-US" dirty="0"/>
              <a:t>点击 </a:t>
            </a:r>
            <a:r>
              <a:rPr kumimoji="1" lang="en-US" altLang="zh-CN" dirty="0" err="1"/>
              <a:t>Github</a:t>
            </a:r>
            <a:endParaRPr kumimoji="1" lang="en-US" altLang="zh-CN" dirty="0"/>
          </a:p>
          <a:p>
            <a:pPr lvl="1"/>
            <a:endParaRPr kumimoji="1" lang="en-US" altLang="zh-CN" dirty="0"/>
          </a:p>
          <a:p>
            <a:pPr lvl="1"/>
            <a:endParaRPr kumimoji="1" lang="en-US" altLang="zh-CN" dirty="0"/>
          </a:p>
          <a:p>
            <a:pPr lvl="1"/>
            <a:endParaRPr kumimoji="1" lang="en-US" altLang="zh-CN" dirty="0"/>
          </a:p>
          <a:p>
            <a:pPr lvl="1"/>
            <a:r>
              <a:rPr kumimoji="1" lang="zh-CN" altLang="en-US" dirty="0"/>
              <a:t>下载所需版本并解压</a:t>
            </a:r>
            <a:br>
              <a:rPr kumimoji="1" lang="en-US" altLang="zh-CN" dirty="0"/>
            </a:br>
            <a:r>
              <a:rPr kumimoji="1" lang="zh-CN" altLang="en-US" dirty="0"/>
              <a:t>即可</a:t>
            </a:r>
            <a:endParaRPr kumimoji="1" lang="en-US" altLang="zh-CN" dirty="0"/>
          </a:p>
        </p:txBody>
      </p:sp>
      <p:pic>
        <p:nvPicPr>
          <p:cNvPr id="13" name="图片 12">
            <a:extLst>
              <a:ext uri="{FF2B5EF4-FFF2-40B4-BE49-F238E27FC236}">
                <a16:creationId xmlns:a16="http://schemas.microsoft.com/office/drawing/2014/main" id="{67F93EFC-19B7-D781-07B1-3F66EE1661C7}"/>
              </a:ext>
            </a:extLst>
          </p:cNvPr>
          <p:cNvPicPr>
            <a:picLocks noChangeAspect="1"/>
          </p:cNvPicPr>
          <p:nvPr/>
        </p:nvPicPr>
        <p:blipFill>
          <a:blip r:embed="rId3"/>
          <a:stretch>
            <a:fillRect/>
          </a:stretch>
        </p:blipFill>
        <p:spPr>
          <a:xfrm>
            <a:off x="1331640" y="2463292"/>
            <a:ext cx="6120680" cy="816669"/>
          </a:xfrm>
          <a:prstGeom prst="rect">
            <a:avLst/>
          </a:prstGeom>
        </p:spPr>
      </p:pic>
      <p:pic>
        <p:nvPicPr>
          <p:cNvPr id="15" name="图片 14">
            <a:extLst>
              <a:ext uri="{FF2B5EF4-FFF2-40B4-BE49-F238E27FC236}">
                <a16:creationId xmlns:a16="http://schemas.microsoft.com/office/drawing/2014/main" id="{E9BACD79-3FB2-1319-A7B8-762B14D9AF55}"/>
              </a:ext>
            </a:extLst>
          </p:cNvPr>
          <p:cNvPicPr>
            <a:picLocks noChangeAspect="1"/>
          </p:cNvPicPr>
          <p:nvPr/>
        </p:nvPicPr>
        <p:blipFill>
          <a:blip r:embed="rId4"/>
          <a:stretch>
            <a:fillRect/>
          </a:stretch>
        </p:blipFill>
        <p:spPr>
          <a:xfrm>
            <a:off x="628650" y="3820021"/>
            <a:ext cx="2258718" cy="816670"/>
          </a:xfrm>
          <a:prstGeom prst="rect">
            <a:avLst/>
          </a:prstGeom>
        </p:spPr>
      </p:pic>
      <p:pic>
        <p:nvPicPr>
          <p:cNvPr id="17" name="图片 16">
            <a:extLst>
              <a:ext uri="{FF2B5EF4-FFF2-40B4-BE49-F238E27FC236}">
                <a16:creationId xmlns:a16="http://schemas.microsoft.com/office/drawing/2014/main" id="{8C8C138A-0641-6176-38A5-18E739A17414}"/>
              </a:ext>
            </a:extLst>
          </p:cNvPr>
          <p:cNvPicPr>
            <a:picLocks noChangeAspect="1"/>
          </p:cNvPicPr>
          <p:nvPr/>
        </p:nvPicPr>
        <p:blipFill>
          <a:blip r:embed="rId5"/>
          <a:stretch>
            <a:fillRect/>
          </a:stretch>
        </p:blipFill>
        <p:spPr>
          <a:xfrm>
            <a:off x="4491447" y="3533739"/>
            <a:ext cx="4320480" cy="2847589"/>
          </a:xfrm>
          <a:prstGeom prst="rect">
            <a:avLst/>
          </a:prstGeom>
        </p:spPr>
      </p:pic>
      <p:sp>
        <p:nvSpPr>
          <p:cNvPr id="4" name="灯片编号占位符 3">
            <a:extLst>
              <a:ext uri="{FF2B5EF4-FFF2-40B4-BE49-F238E27FC236}">
                <a16:creationId xmlns:a16="http://schemas.microsoft.com/office/drawing/2014/main" id="{7CA2E49A-EACA-4634-C702-0F26319D4583}"/>
              </a:ext>
            </a:extLst>
          </p:cNvPr>
          <p:cNvSpPr>
            <a:spLocks noGrp="1"/>
          </p:cNvSpPr>
          <p:nvPr>
            <p:ph type="sldNum" sz="quarter" idx="12"/>
          </p:nvPr>
        </p:nvSpPr>
        <p:spPr>
          <a:xfrm>
            <a:off x="6948264" y="6377830"/>
            <a:ext cx="2057400" cy="365125"/>
          </a:xfrm>
        </p:spPr>
        <p:txBody>
          <a:bodyPr/>
          <a:lstStyle/>
          <a:p>
            <a:pPr>
              <a:defRPr/>
            </a:pPr>
            <a:fld id="{BFD7BE51-03DD-4CCA-8227-D775462981B4}" type="slidenum">
              <a:rPr lang="en-US" altLang="zh-CN" smtClean="0"/>
              <a:pPr>
                <a:defRPr/>
              </a:pPr>
              <a:t>5</a:t>
            </a:fld>
            <a:endParaRPr lang="en-US" altLang="zh-CN" dirty="0"/>
          </a:p>
        </p:txBody>
      </p:sp>
    </p:spTree>
    <p:extLst>
      <p:ext uri="{BB962C8B-B14F-4D97-AF65-F5344CB8AC3E}">
        <p14:creationId xmlns:p14="http://schemas.microsoft.com/office/powerpoint/2010/main" val="130932153"/>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内容占位符 2"/>
          <p:cNvSpPr txBox="1">
            <a:spLocks/>
          </p:cNvSpPr>
          <p:nvPr/>
        </p:nvSpPr>
        <p:spPr bwMode="auto">
          <a:xfrm>
            <a:off x="611560" y="3356991"/>
            <a:ext cx="7351985" cy="3528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1000"/>
              </a:spcBef>
              <a:spcAft>
                <a:spcPct val="0"/>
              </a:spcAft>
              <a:buSzPct val="75000"/>
              <a:buFont typeface="Wingdings" panose="05000000000000000000" pitchFamily="2" charset="2"/>
              <a:buChar char="n"/>
              <a:defRPr sz="2800" b="1" kern="1200" baseline="0">
                <a:solidFill>
                  <a:srgbClr val="003366"/>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baseline="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baseline="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eaLnBrk="1" hangingPunct="1"/>
            <a:endParaRPr lang="zh-CN" altLang="en-US" dirty="0"/>
          </a:p>
        </p:txBody>
      </p:sp>
      <p:sp>
        <p:nvSpPr>
          <p:cNvPr id="3" name="内容占位符 2"/>
          <p:cNvSpPr>
            <a:spLocks noGrp="1"/>
          </p:cNvSpPr>
          <p:nvPr>
            <p:ph idx="1"/>
          </p:nvPr>
        </p:nvSpPr>
        <p:spPr>
          <a:xfrm>
            <a:off x="628650" y="1052736"/>
            <a:ext cx="8119814" cy="5832648"/>
          </a:xfrm>
        </p:spPr>
        <p:txBody>
          <a:bodyPr/>
          <a:lstStyle/>
          <a:p>
            <a:pPr lvl="1"/>
            <a:endParaRPr lang="en-US" altLang="zh-CN" sz="2800" dirty="0"/>
          </a:p>
          <a:p>
            <a:endParaRPr lang="en-US" altLang="zh-CN" sz="3200" dirty="0"/>
          </a:p>
          <a:p>
            <a:endParaRPr lang="en-US" altLang="zh-CN" sz="3200" dirty="0"/>
          </a:p>
          <a:p>
            <a:endParaRPr lang="zh-CN" altLang="en-US" sz="3200" dirty="0"/>
          </a:p>
        </p:txBody>
      </p:sp>
      <p:sp>
        <p:nvSpPr>
          <p:cNvPr id="2" name="标题 1"/>
          <p:cNvSpPr>
            <a:spLocks noGrp="1"/>
          </p:cNvSpPr>
          <p:nvPr>
            <p:ph type="title"/>
          </p:nvPr>
        </p:nvSpPr>
        <p:spPr/>
        <p:txBody>
          <a:bodyPr/>
          <a:lstStyle/>
          <a:p>
            <a:r>
              <a:rPr lang="zh-CN" altLang="en-US" dirty="0"/>
              <a:t>编译器指令</a:t>
            </a:r>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内容占位符 2"/>
          <p:cNvSpPr txBox="1">
            <a:spLocks/>
          </p:cNvSpPr>
          <p:nvPr/>
        </p:nvSpPr>
        <p:spPr bwMode="auto">
          <a:xfrm>
            <a:off x="628650" y="1268760"/>
            <a:ext cx="7784033" cy="5472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1000"/>
              </a:spcBef>
              <a:spcAft>
                <a:spcPct val="0"/>
              </a:spcAft>
              <a:buSzPct val="75000"/>
              <a:buFont typeface="Wingdings" panose="05000000000000000000" pitchFamily="2" charset="2"/>
              <a:buChar char="n"/>
              <a:defRPr sz="2800" b="1" kern="1200" baseline="0">
                <a:solidFill>
                  <a:srgbClr val="003366"/>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baseline="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baseline="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eaLnBrk="1" hangingPunct="1"/>
            <a:r>
              <a:rPr lang="zh-CN" altLang="en-US" dirty="0"/>
              <a:t>各个平台上的编译器指令基本一致，在终端中输入相应命令提示符可以编译程序</a:t>
            </a:r>
            <a:endParaRPr lang="en-US" altLang="zh-CN" dirty="0"/>
          </a:p>
          <a:p>
            <a:pPr defTabSz="914400" eaLnBrk="1" hangingPunct="1"/>
            <a:r>
              <a:rPr lang="zh-CN" altLang="en-US" dirty="0"/>
              <a:t>编译</a:t>
            </a:r>
            <a:r>
              <a:rPr lang="en-US" altLang="zh-CN" dirty="0" err="1"/>
              <a:t>test.cpp</a:t>
            </a:r>
            <a:r>
              <a:rPr lang="zh-CN" altLang="en-US" dirty="0"/>
              <a:t>，生成名为</a:t>
            </a:r>
            <a:r>
              <a:rPr lang="en-US" altLang="zh-CN" dirty="0"/>
              <a:t>test</a:t>
            </a:r>
            <a:r>
              <a:rPr lang="zh-CN" altLang="en-US" dirty="0"/>
              <a:t>的可执行文件</a:t>
            </a:r>
            <a:endParaRPr lang="en-US" altLang="zh-CN" dirty="0"/>
          </a:p>
          <a:p>
            <a:pPr lvl="1" defTabSz="914400" eaLnBrk="1" hangingPunct="1"/>
            <a:r>
              <a:rPr lang="en-US" altLang="zh-CN" dirty="0"/>
              <a:t>g++</a:t>
            </a:r>
            <a:r>
              <a:rPr lang="zh-CN" altLang="en-US" dirty="0"/>
              <a:t> </a:t>
            </a:r>
            <a:r>
              <a:rPr lang="en-US" altLang="zh-CN" dirty="0" err="1"/>
              <a:t>test.cpp</a:t>
            </a:r>
            <a:r>
              <a:rPr lang="zh-CN" altLang="en-US" dirty="0"/>
              <a:t> </a:t>
            </a:r>
            <a:r>
              <a:rPr lang="en-US" altLang="zh-CN" dirty="0"/>
              <a:t>-o</a:t>
            </a:r>
            <a:r>
              <a:rPr lang="zh-CN" altLang="en-US" dirty="0"/>
              <a:t> </a:t>
            </a:r>
            <a:r>
              <a:rPr lang="en-US" altLang="zh-CN" dirty="0"/>
              <a:t>test</a:t>
            </a:r>
          </a:p>
          <a:p>
            <a:pPr defTabSz="914400" eaLnBrk="1" hangingPunct="1"/>
            <a:r>
              <a:rPr lang="zh-CN" altLang="en-US" dirty="0"/>
              <a:t>额外的编译指令，例如优化指令</a:t>
            </a:r>
            <a:endParaRPr lang="en-US" altLang="zh-CN" dirty="0"/>
          </a:p>
          <a:p>
            <a:pPr lvl="1" defTabSz="914400" eaLnBrk="1" hangingPunct="1"/>
            <a:r>
              <a:rPr lang="en-US" altLang="zh-CN" dirty="0"/>
              <a:t>g++</a:t>
            </a:r>
            <a:r>
              <a:rPr lang="zh-CN" altLang="en-US" dirty="0"/>
              <a:t> </a:t>
            </a:r>
            <a:r>
              <a:rPr lang="en-US" altLang="zh-CN" dirty="0" err="1"/>
              <a:t>test.cpp</a:t>
            </a:r>
            <a:r>
              <a:rPr lang="zh-CN" altLang="en-US" dirty="0"/>
              <a:t> </a:t>
            </a:r>
            <a:r>
              <a:rPr lang="en-US" altLang="zh-CN" dirty="0"/>
              <a:t>-o</a:t>
            </a:r>
            <a:r>
              <a:rPr lang="zh-CN" altLang="en-US" dirty="0"/>
              <a:t> </a:t>
            </a:r>
            <a:r>
              <a:rPr lang="en-US" altLang="zh-CN" dirty="0"/>
              <a:t>test</a:t>
            </a:r>
            <a:r>
              <a:rPr lang="zh-CN" altLang="en-US" dirty="0"/>
              <a:t> </a:t>
            </a:r>
            <a:r>
              <a:rPr lang="en-US" altLang="zh-CN" dirty="0"/>
              <a:t>-O3</a:t>
            </a:r>
          </a:p>
          <a:p>
            <a:pPr defTabSz="914400" eaLnBrk="1" hangingPunct="1"/>
            <a:r>
              <a:rPr lang="zh-CN" altLang="en-US" dirty="0"/>
              <a:t>更多指令将在后续课时中介绍</a:t>
            </a:r>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marL="457200" lvl="1" indent="0" defTabSz="914400" eaLnBrk="1" hangingPunct="1">
              <a:buNone/>
            </a:pPr>
            <a:endParaRPr lang="en"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a:p>
            <a:pPr lvl="1" defTabSz="914400" eaLnBrk="1" hangingPunct="1"/>
            <a:endParaRPr lang="en-US" altLang="zh-CN" dirty="0"/>
          </a:p>
        </p:txBody>
      </p:sp>
      <p:sp>
        <p:nvSpPr>
          <p:cNvPr id="4" name="灯片编号占位符 3">
            <a:extLst>
              <a:ext uri="{FF2B5EF4-FFF2-40B4-BE49-F238E27FC236}">
                <a16:creationId xmlns:a16="http://schemas.microsoft.com/office/drawing/2014/main" id="{0E553A93-DD42-0A42-AB9C-9865543C742B}"/>
              </a:ext>
            </a:extLst>
          </p:cNvPr>
          <p:cNvSpPr>
            <a:spLocks noGrp="1"/>
          </p:cNvSpPr>
          <p:nvPr>
            <p:ph type="sldNum" sz="quarter" idx="12"/>
          </p:nvPr>
        </p:nvSpPr>
        <p:spPr/>
        <p:txBody>
          <a:bodyPr/>
          <a:lstStyle/>
          <a:p>
            <a:pPr>
              <a:defRPr/>
            </a:pPr>
            <a:fld id="{BFD7BE51-03DD-4CCA-8227-D775462981B4}" type="slidenum">
              <a:rPr lang="en-US" altLang="zh-CN" smtClean="0"/>
              <a:pPr>
                <a:defRPr/>
              </a:pPr>
              <a:t>6</a:t>
            </a:fld>
            <a:endParaRPr lang="en-US" altLang="zh-CN"/>
          </a:p>
        </p:txBody>
      </p:sp>
    </p:spTree>
    <p:extLst>
      <p:ext uri="{BB962C8B-B14F-4D97-AF65-F5344CB8AC3E}">
        <p14:creationId xmlns:p14="http://schemas.microsoft.com/office/powerpoint/2010/main" val="41128675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9512" y="116632"/>
            <a:ext cx="7886700" cy="1325563"/>
          </a:xfrm>
        </p:spPr>
        <p:txBody>
          <a:bodyPr/>
          <a:lstStyle/>
          <a:p>
            <a:r>
              <a:rPr lang="zh-CN" altLang="en-US" dirty="0"/>
              <a:t>环境变量</a:t>
            </a:r>
            <a:endParaRPr kumimoji="1" lang="zh-CN" altLang="en-US" dirty="0"/>
          </a:p>
        </p:txBody>
      </p:sp>
      <p:sp>
        <p:nvSpPr>
          <p:cNvPr id="3" name="内容占位符 2"/>
          <p:cNvSpPr>
            <a:spLocks noGrp="1"/>
          </p:cNvSpPr>
          <p:nvPr>
            <p:ph idx="1"/>
          </p:nvPr>
        </p:nvSpPr>
        <p:spPr/>
        <p:txBody>
          <a:bodyPr/>
          <a:lstStyle/>
          <a:p>
            <a:r>
              <a:rPr kumimoji="1" lang="zh-CN" altLang="en-US" dirty="0"/>
              <a:t>在命令行中执行命令时，比如</a:t>
            </a:r>
            <a:r>
              <a:rPr kumimoji="1" lang="en-US" altLang="zh-CN" dirty="0"/>
              <a:t>mv</a:t>
            </a:r>
            <a:r>
              <a:rPr kumimoji="1" lang="zh-CN" altLang="en-US" dirty="0"/>
              <a:t> </a:t>
            </a:r>
            <a:r>
              <a:rPr kumimoji="1" lang="en-US" altLang="zh-CN" dirty="0" err="1"/>
              <a:t>a.cpp</a:t>
            </a:r>
            <a:r>
              <a:rPr kumimoji="1" lang="zh-CN" altLang="en-US" dirty="0"/>
              <a:t> </a:t>
            </a:r>
            <a:r>
              <a:rPr kumimoji="1" lang="en-US" altLang="zh-CN" dirty="0" err="1"/>
              <a:t>b.cpp</a:t>
            </a:r>
            <a:r>
              <a:rPr kumimoji="1" lang="zh-CN" altLang="en-US" dirty="0"/>
              <a:t>，系统会从当前文件夹寻找</a:t>
            </a:r>
            <a:r>
              <a:rPr kumimoji="1" lang="en-US" altLang="zh-CN" dirty="0" err="1"/>
              <a:t>a.cpp</a:t>
            </a:r>
            <a:endParaRPr kumimoji="1" lang="en-US" altLang="zh-CN" dirty="0"/>
          </a:p>
          <a:p>
            <a:r>
              <a:rPr kumimoji="1" lang="zh-CN" altLang="en-US" dirty="0"/>
              <a:t>当我们希望在命令行使用</a:t>
            </a:r>
            <a:r>
              <a:rPr kumimoji="1" lang="en-US" altLang="zh-CN" dirty="0"/>
              <a:t>g++</a:t>
            </a:r>
            <a:r>
              <a:rPr kumimoji="1" lang="zh-CN" altLang="en-US" dirty="0"/>
              <a:t>指令编译程序，当前文件夹下并没有</a:t>
            </a:r>
            <a:r>
              <a:rPr kumimoji="1" lang="en-US" altLang="zh-CN" dirty="0"/>
              <a:t>g++</a:t>
            </a:r>
            <a:r>
              <a:rPr kumimoji="1" lang="zh-CN" altLang="en-US" dirty="0"/>
              <a:t>程序</a:t>
            </a:r>
            <a:endParaRPr kumimoji="1" lang="en-US" altLang="zh-CN" dirty="0"/>
          </a:p>
          <a:p>
            <a:pPr marL="228600" lvl="1">
              <a:spcBef>
                <a:spcPts val="1000"/>
              </a:spcBef>
              <a:buSzPct val="75000"/>
              <a:buFont typeface="Wingdings" panose="05000000000000000000" pitchFamily="2" charset="2"/>
              <a:buChar char="n"/>
            </a:pPr>
            <a:r>
              <a:rPr lang="zh-CN" altLang="en-US" sz="2800" b="1" dirty="0">
                <a:solidFill>
                  <a:srgbClr val="003366"/>
                </a:solidFill>
              </a:rPr>
              <a:t>系统除了在当前目录下面寻找程序外，还会到</a:t>
            </a:r>
            <a:r>
              <a:rPr lang="en-US" altLang="zh-CN" sz="2800" b="1" dirty="0">
                <a:solidFill>
                  <a:srgbClr val="003366"/>
                </a:solidFill>
              </a:rPr>
              <a:t>Path</a:t>
            </a:r>
            <a:r>
              <a:rPr lang="zh-CN" altLang="en-US" sz="2800" b="1" dirty="0">
                <a:solidFill>
                  <a:srgbClr val="003366"/>
                </a:solidFill>
              </a:rPr>
              <a:t>环境变量中的目录去找</a:t>
            </a:r>
            <a:endParaRPr kumimoji="1" lang="en-US" altLang="zh-CN" b="1" dirty="0">
              <a:solidFill>
                <a:srgbClr val="003366"/>
              </a:solidFill>
            </a:endParaRPr>
          </a:p>
          <a:p>
            <a:endParaRPr kumimoji="1" lang="en-US" altLang="zh-CN" dirty="0"/>
          </a:p>
        </p:txBody>
      </p:sp>
      <p:sp>
        <p:nvSpPr>
          <p:cNvPr id="4" name="灯片编号占位符 3">
            <a:extLst>
              <a:ext uri="{FF2B5EF4-FFF2-40B4-BE49-F238E27FC236}">
                <a16:creationId xmlns:a16="http://schemas.microsoft.com/office/drawing/2014/main" id="{429D0A8E-B540-0749-94C4-75EA045A0962}"/>
              </a:ext>
            </a:extLst>
          </p:cNvPr>
          <p:cNvSpPr>
            <a:spLocks noGrp="1"/>
          </p:cNvSpPr>
          <p:nvPr>
            <p:ph type="sldNum" sz="quarter" idx="12"/>
          </p:nvPr>
        </p:nvSpPr>
        <p:spPr/>
        <p:txBody>
          <a:bodyPr/>
          <a:lstStyle/>
          <a:p>
            <a:pPr>
              <a:defRPr/>
            </a:pPr>
            <a:fld id="{BFD7BE51-03DD-4CCA-8227-D775462981B4}" type="slidenum">
              <a:rPr lang="en-US" altLang="zh-CN" smtClean="0"/>
              <a:pPr>
                <a:defRPr/>
              </a:pPr>
              <a:t>7</a:t>
            </a:fld>
            <a:endParaRPr lang="en-US" altLang="zh-CN"/>
          </a:p>
        </p:txBody>
      </p:sp>
    </p:spTree>
    <p:extLst>
      <p:ext uri="{BB962C8B-B14F-4D97-AF65-F5344CB8AC3E}">
        <p14:creationId xmlns:p14="http://schemas.microsoft.com/office/powerpoint/2010/main" val="14260676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环境变量</a:t>
            </a:r>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内容占位符 2"/>
          <p:cNvSpPr>
            <a:spLocks noGrp="1"/>
          </p:cNvSpPr>
          <p:nvPr>
            <p:ph idx="1"/>
          </p:nvPr>
        </p:nvSpPr>
        <p:spPr>
          <a:xfrm>
            <a:off x="376515" y="1433428"/>
            <a:ext cx="4104456" cy="4731876"/>
          </a:xfrm>
        </p:spPr>
        <p:txBody>
          <a:bodyPr/>
          <a:lstStyle/>
          <a:p>
            <a:r>
              <a:rPr kumimoji="1" lang="zh-CN" altLang="en-US" dirty="0"/>
              <a:t>环境变量一般是指在操作系统中用来指定操作系统运行环境的一些参数，如：临时文件夹位置和系统文件夹位置等。</a:t>
            </a:r>
            <a:endParaRPr kumimoji="1" lang="en-US" altLang="zh-CN" dirty="0"/>
          </a:p>
          <a:p>
            <a:endParaRPr kumimoji="1" lang="en-US" altLang="zh-CN" dirty="0"/>
          </a:p>
          <a:p>
            <a:pPr marL="228600" lvl="1" algn="just">
              <a:spcBef>
                <a:spcPts val="1000"/>
              </a:spcBef>
              <a:buSzPct val="75000"/>
              <a:buFont typeface="Wingdings" panose="05000000000000000000" pitchFamily="2" charset="2"/>
              <a:buChar char="n"/>
            </a:pPr>
            <a:r>
              <a:rPr lang="zh-CN" altLang="en-US" sz="2800" b="1" dirty="0">
                <a:solidFill>
                  <a:srgbClr val="003366"/>
                </a:solidFill>
              </a:rPr>
              <a:t>当要求系统运行一个程序而没有告诉它程序所在的完整路径时，系统除了在当前目录下面寻找此程序外，还会到</a:t>
            </a:r>
            <a:r>
              <a:rPr lang="en-US" altLang="zh-CN" sz="2800" b="1" dirty="0">
                <a:solidFill>
                  <a:srgbClr val="003366"/>
                </a:solidFill>
              </a:rPr>
              <a:t>Path</a:t>
            </a:r>
            <a:r>
              <a:rPr lang="zh-CN" altLang="en-US" sz="2800" b="1" dirty="0">
                <a:solidFill>
                  <a:srgbClr val="003366"/>
                </a:solidFill>
              </a:rPr>
              <a:t>中指定的路径去找</a:t>
            </a:r>
            <a:endParaRPr kumimoji="1" lang="en-US" altLang="zh-CN" b="1" dirty="0">
              <a:solidFill>
                <a:srgbClr val="003366"/>
              </a:solidFill>
            </a:endParaRPr>
          </a:p>
        </p:txBody>
      </p:sp>
      <p:pic>
        <p:nvPicPr>
          <p:cNvPr id="4" name="图片 3"/>
          <p:cNvPicPr>
            <a:picLocks noChangeAspect="1"/>
          </p:cNvPicPr>
          <p:nvPr/>
        </p:nvPicPr>
        <p:blipFill>
          <a:blip r:embed="rId3"/>
          <a:stretch>
            <a:fillRect/>
          </a:stretch>
        </p:blipFill>
        <p:spPr>
          <a:xfrm>
            <a:off x="4708985" y="1433428"/>
            <a:ext cx="4121118" cy="4291061"/>
          </a:xfrm>
          <a:prstGeom prst="rect">
            <a:avLst/>
          </a:prstGeom>
        </p:spPr>
      </p:pic>
      <p:sp>
        <p:nvSpPr>
          <p:cNvPr id="3" name="灯片编号占位符 2">
            <a:extLst>
              <a:ext uri="{FF2B5EF4-FFF2-40B4-BE49-F238E27FC236}">
                <a16:creationId xmlns:a16="http://schemas.microsoft.com/office/drawing/2014/main" id="{1A5CDD10-7530-394C-B70C-F47071DCDC2A}"/>
              </a:ext>
            </a:extLst>
          </p:cNvPr>
          <p:cNvSpPr>
            <a:spLocks noGrp="1"/>
          </p:cNvSpPr>
          <p:nvPr>
            <p:ph type="sldNum" sz="quarter" idx="12"/>
          </p:nvPr>
        </p:nvSpPr>
        <p:spPr/>
        <p:txBody>
          <a:bodyPr/>
          <a:lstStyle/>
          <a:p>
            <a:pPr>
              <a:defRPr/>
            </a:pPr>
            <a:fld id="{BFD7BE51-03DD-4CCA-8227-D775462981B4}" type="slidenum">
              <a:rPr lang="en-US" altLang="zh-CN" smtClean="0"/>
              <a:pPr>
                <a:defRPr/>
              </a:pPr>
              <a:t>8</a:t>
            </a:fld>
            <a:endParaRPr lang="en-US" altLang="zh-CN"/>
          </a:p>
        </p:txBody>
      </p:sp>
    </p:spTree>
    <p:extLst>
      <p:ext uri="{BB962C8B-B14F-4D97-AF65-F5344CB8AC3E}">
        <p14:creationId xmlns:p14="http://schemas.microsoft.com/office/powerpoint/2010/main" val="2001812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环境变量</a:t>
            </a:r>
          </a:p>
        </p:txBody>
      </p:sp>
      <p:sp>
        <p:nvSpPr>
          <p:cNvPr id="5" name="AutoShape 4" descr="Dev-C++ Ic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内容占位符 2"/>
          <p:cNvSpPr txBox="1">
            <a:spLocks/>
          </p:cNvSpPr>
          <p:nvPr/>
        </p:nvSpPr>
        <p:spPr bwMode="auto">
          <a:xfrm>
            <a:off x="483325" y="1231227"/>
            <a:ext cx="8349158" cy="2205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1000"/>
              </a:spcBef>
              <a:spcAft>
                <a:spcPct val="0"/>
              </a:spcAft>
              <a:buSzPct val="75000"/>
              <a:buFont typeface="Wingdings" panose="05000000000000000000" pitchFamily="2" charset="2"/>
              <a:buChar char="n"/>
              <a:defRPr sz="2800" b="1" kern="1200" baseline="0">
                <a:solidFill>
                  <a:srgbClr val="003366"/>
                </a:solidFill>
                <a:latin typeface="Consolas" panose="020B0609020204030204" pitchFamily="49" charset="0"/>
                <a:ea typeface="华文楷体" panose="02010600040101010101" pitchFamily="2" charset="-122"/>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baseline="0">
                <a:solidFill>
                  <a:schemeClr val="tx1"/>
                </a:solidFill>
                <a:latin typeface="Consolas" panose="020B0609020204030204" pitchFamily="49" charset="0"/>
                <a:ea typeface="华文楷体" panose="02010600040101010101" pitchFamily="2" charset="-122"/>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baseline="0">
                <a:solidFill>
                  <a:schemeClr val="tx1"/>
                </a:solidFill>
                <a:latin typeface="Consolas" panose="020B0609020204030204" pitchFamily="49" charset="0"/>
                <a:ea typeface="华文楷体" panose="02010600040101010101" pitchFamily="2" charset="-122"/>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baseline="0">
                <a:solidFill>
                  <a:schemeClr val="tx1"/>
                </a:solidFill>
                <a:latin typeface="Consolas" panose="020B0609020204030204" pitchFamily="49" charset="0"/>
                <a:ea typeface="华文楷体" panose="0201060004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eaLnBrk="1" hangingPunct="1"/>
            <a:r>
              <a:rPr lang="en-US" altLang="zh-CN" sz="3600" dirty="0"/>
              <a:t>Windows</a:t>
            </a:r>
            <a:r>
              <a:rPr lang="zh-CN" altLang="en-US" sz="3600" dirty="0"/>
              <a:t>下配置环境变量</a:t>
            </a:r>
            <a:endParaRPr lang="en-US" altLang="zh-CN" sz="3600" dirty="0"/>
          </a:p>
          <a:p>
            <a:pPr lvl="1" defTabSz="914400" eaLnBrk="1" hangingPunct="1"/>
            <a:r>
              <a:rPr lang="zh-CN" altLang="en-US" sz="2800" dirty="0"/>
              <a:t>这台电脑</a:t>
            </a:r>
            <a:r>
              <a:rPr lang="zh-CN" altLang="en-US" sz="2800" dirty="0">
                <a:sym typeface="Wingdings"/>
              </a:rPr>
              <a:t></a:t>
            </a:r>
            <a:r>
              <a:rPr lang="zh-CN" altLang="en-US" sz="2800" dirty="0"/>
              <a:t>右键</a:t>
            </a:r>
            <a:r>
              <a:rPr lang="zh-CN" altLang="en-US" sz="2800" dirty="0">
                <a:sym typeface="Wingdings"/>
              </a:rPr>
              <a:t></a:t>
            </a:r>
            <a:r>
              <a:rPr lang="zh-CN" altLang="en-US" sz="2800" dirty="0"/>
              <a:t>高级系统设置</a:t>
            </a:r>
            <a:r>
              <a:rPr lang="zh-CN" altLang="en-US" sz="2800" dirty="0">
                <a:sym typeface="Wingdings"/>
              </a:rPr>
              <a:t></a:t>
            </a:r>
            <a:r>
              <a:rPr lang="zh-CN" altLang="en-US" sz="2800" dirty="0"/>
              <a:t>高级</a:t>
            </a:r>
            <a:r>
              <a:rPr lang="zh-CN" altLang="en-US" sz="2800" dirty="0">
                <a:sym typeface="Wingdings"/>
              </a:rPr>
              <a:t></a:t>
            </a:r>
            <a:r>
              <a:rPr lang="zh-CN" altLang="en-US" sz="2800" dirty="0"/>
              <a:t>环境变量</a:t>
            </a:r>
            <a:r>
              <a:rPr lang="zh-CN" altLang="en-US" sz="2800" dirty="0">
                <a:sym typeface="Wingdings"/>
              </a:rPr>
              <a:t></a:t>
            </a:r>
            <a:r>
              <a:rPr lang="zh-CN" altLang="en-US" sz="2800" dirty="0"/>
              <a:t>用户环境变量</a:t>
            </a:r>
            <a:r>
              <a:rPr lang="en-US" altLang="zh-CN" sz="2800" dirty="0"/>
              <a:t>Path</a:t>
            </a:r>
            <a:r>
              <a:rPr lang="zh-CN" altLang="en-US" sz="2800" dirty="0">
                <a:sym typeface="Wingdings"/>
              </a:rPr>
              <a:t></a:t>
            </a:r>
            <a:r>
              <a:rPr lang="zh-CN" altLang="en-US" sz="2800" dirty="0"/>
              <a:t>添加</a:t>
            </a:r>
            <a:r>
              <a:rPr lang="en-US" altLang="zh-CN" sz="2800" dirty="0"/>
              <a:t>g++</a:t>
            </a:r>
            <a:r>
              <a:rPr lang="zh-CN" altLang="en-US" sz="2800" dirty="0"/>
              <a:t>所在路径并以分号与其他路径隔开</a:t>
            </a:r>
            <a:endParaRPr lang="en-US" altLang="zh-CN" sz="2800" dirty="0"/>
          </a:p>
          <a:p>
            <a:pPr lvl="1" defTabSz="914400" eaLnBrk="1" hangingPunct="1"/>
            <a:r>
              <a:rPr lang="zh-CN" altLang="en-US" sz="2800" dirty="0"/>
              <a:t>在命令提示符中输入</a:t>
            </a:r>
            <a:r>
              <a:rPr lang="en-US" altLang="zh-CN" sz="2800" dirty="0"/>
              <a:t>g++</a:t>
            </a:r>
            <a:r>
              <a:rPr lang="zh-CN" altLang="en-US" sz="2800" dirty="0"/>
              <a:t> </a:t>
            </a:r>
            <a:r>
              <a:rPr lang="en-US" altLang="zh-CN" sz="2800" dirty="0"/>
              <a:t>-v</a:t>
            </a:r>
            <a:r>
              <a:rPr lang="zh-CN" altLang="en-US" sz="2800" dirty="0"/>
              <a:t>测试是否配置成功</a:t>
            </a:r>
            <a:endParaRPr lang="en-US" altLang="zh-CN" sz="2800" dirty="0"/>
          </a:p>
          <a:p>
            <a:pPr lvl="1" defTabSz="914400" eaLnBrk="1" hangingPunct="1"/>
            <a:endParaRPr lang="en-US" altLang="zh-CN" sz="3200" dirty="0"/>
          </a:p>
          <a:p>
            <a:pPr lvl="1" defTabSz="914400" eaLnBrk="1" hangingPunct="1"/>
            <a:endParaRPr lang="en-US" altLang="zh-CN" sz="3200" dirty="0"/>
          </a:p>
          <a:p>
            <a:pPr defTabSz="914400" eaLnBrk="1" hangingPunct="1"/>
            <a:endParaRPr lang="zh-CN" altLang="en-US" sz="3600" dirty="0"/>
          </a:p>
        </p:txBody>
      </p:sp>
      <p:pic>
        <p:nvPicPr>
          <p:cNvPr id="7" name="图片 6"/>
          <p:cNvPicPr>
            <a:picLocks noChangeAspect="1"/>
          </p:cNvPicPr>
          <p:nvPr/>
        </p:nvPicPr>
        <p:blipFill>
          <a:blip r:embed="rId3"/>
          <a:stretch>
            <a:fillRect/>
          </a:stretch>
        </p:blipFill>
        <p:spPr>
          <a:xfrm>
            <a:off x="192115" y="3615973"/>
            <a:ext cx="5051834" cy="2444436"/>
          </a:xfrm>
          <a:prstGeom prst="rect">
            <a:avLst/>
          </a:prstGeom>
        </p:spPr>
      </p:pic>
      <p:sp>
        <p:nvSpPr>
          <p:cNvPr id="12" name="矩形 11"/>
          <p:cNvSpPr/>
          <p:nvPr/>
        </p:nvSpPr>
        <p:spPr>
          <a:xfrm>
            <a:off x="3718072" y="4797152"/>
            <a:ext cx="1438229" cy="535422"/>
          </a:xfrm>
          <a:prstGeom prst="rect">
            <a:avLst/>
          </a:prstGeom>
          <a:noFill/>
          <a:ln w="63500">
            <a:prstDash val="sys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9" name="文本框 8"/>
          <p:cNvSpPr txBox="1"/>
          <p:nvPr/>
        </p:nvSpPr>
        <p:spPr>
          <a:xfrm>
            <a:off x="5384520" y="5110152"/>
            <a:ext cx="4510583" cy="1631216"/>
          </a:xfrm>
          <a:prstGeom prst="rect">
            <a:avLst/>
          </a:prstGeom>
          <a:noFill/>
        </p:spPr>
        <p:txBody>
          <a:bodyPr wrap="square" rtlCol="0">
            <a:spAutoFit/>
          </a:bodyPr>
          <a:lstStyle/>
          <a:p>
            <a:r>
              <a:rPr lang="en-US" altLang="zh-CN" sz="2000" dirty="0">
                <a:latin typeface="Consolas" panose="020B0609020204030204" pitchFamily="49" charset="0"/>
                <a:cs typeface="Consolas" panose="020B0609020204030204" pitchFamily="49" charset="0"/>
              </a:rPr>
              <a:t>g++</a:t>
            </a:r>
            <a:r>
              <a:rPr lang="zh-CN" altLang="en-US" sz="2000" dirty="0">
                <a:latin typeface="Consolas" panose="020B0609020204030204" pitchFamily="49" charset="0"/>
                <a:cs typeface="Consolas" panose="020B0609020204030204" pitchFamily="49" charset="0"/>
              </a:rPr>
              <a:t>可能的所在路径：</a:t>
            </a:r>
            <a:endParaRPr lang="en-US" altLang="zh-CN" sz="2000" dirty="0">
              <a:latin typeface="Consolas" panose="020B0609020204030204" pitchFamily="49" charset="0"/>
              <a:cs typeface="Consolas" panose="020B0609020204030204" pitchFamily="49" charset="0"/>
            </a:endParaRPr>
          </a:p>
          <a:p>
            <a:r>
              <a:rPr lang="en-US" altLang="zh-CN" sz="2000" dirty="0">
                <a:latin typeface="Consolas" panose="020B0609020204030204" pitchFamily="49" charset="0"/>
                <a:cs typeface="Consolas" panose="020B0609020204030204" pitchFamily="49" charset="0"/>
              </a:rPr>
              <a:t>C:\Dev-Cpp\bin</a:t>
            </a:r>
          </a:p>
          <a:p>
            <a:r>
              <a:rPr lang="en-US" altLang="zh-CN" sz="2000" dirty="0">
                <a:latin typeface="Consolas" panose="020B0609020204030204" pitchFamily="49" charset="0"/>
                <a:cs typeface="Consolas" panose="020B0609020204030204" pitchFamily="49" charset="0"/>
              </a:rPr>
              <a:t>C:\Dev-Cpp\MinGW64\bin</a:t>
            </a:r>
          </a:p>
          <a:p>
            <a:r>
              <a:rPr lang="en-US" altLang="zh-CN" sz="2000" dirty="0">
                <a:latin typeface="Consolas" panose="020B0609020204030204" pitchFamily="49" charset="0"/>
                <a:cs typeface="Consolas" panose="020B0609020204030204" pitchFamily="49" charset="0"/>
              </a:rPr>
              <a:t>C:\MinGW\bin</a:t>
            </a:r>
          </a:p>
          <a:p>
            <a:r>
              <a:rPr lang="en-US" altLang="zh-CN" sz="2000" dirty="0">
                <a:latin typeface="Consolas" panose="020B0609020204030204" pitchFamily="49" charset="0"/>
                <a:cs typeface="Consolas" panose="020B0609020204030204" pitchFamily="49" charset="0"/>
              </a:rPr>
              <a:t>C:\TDM-GCC-64\bin</a:t>
            </a:r>
            <a:endParaRPr lang="zh-CN" altLang="en-US" sz="2000" dirty="0">
              <a:latin typeface="Consolas" panose="020B0609020204030204" pitchFamily="49" charset="0"/>
              <a:cs typeface="Consolas" panose="020B0609020204030204" pitchFamily="49" charset="0"/>
            </a:endParaRPr>
          </a:p>
        </p:txBody>
      </p:sp>
      <p:pic>
        <p:nvPicPr>
          <p:cNvPr id="8" name="图片 7"/>
          <p:cNvPicPr>
            <a:picLocks noChangeAspect="1"/>
          </p:cNvPicPr>
          <p:nvPr/>
        </p:nvPicPr>
        <p:blipFill>
          <a:blip r:embed="rId4"/>
          <a:stretch>
            <a:fillRect/>
          </a:stretch>
        </p:blipFill>
        <p:spPr>
          <a:xfrm>
            <a:off x="5384520" y="3615973"/>
            <a:ext cx="3498383" cy="1370089"/>
          </a:xfrm>
          <a:prstGeom prst="rect">
            <a:avLst/>
          </a:prstGeom>
        </p:spPr>
      </p:pic>
      <p:sp>
        <p:nvSpPr>
          <p:cNvPr id="3" name="灯片编号占位符 2">
            <a:extLst>
              <a:ext uri="{FF2B5EF4-FFF2-40B4-BE49-F238E27FC236}">
                <a16:creationId xmlns:a16="http://schemas.microsoft.com/office/drawing/2014/main" id="{37B33C83-16FC-484B-BFE1-D12522C208E2}"/>
              </a:ext>
            </a:extLst>
          </p:cNvPr>
          <p:cNvSpPr>
            <a:spLocks noGrp="1"/>
          </p:cNvSpPr>
          <p:nvPr>
            <p:ph type="sldNum" sz="quarter" idx="12"/>
          </p:nvPr>
        </p:nvSpPr>
        <p:spPr/>
        <p:txBody>
          <a:bodyPr/>
          <a:lstStyle/>
          <a:p>
            <a:pPr>
              <a:defRPr/>
            </a:pPr>
            <a:fld id="{BFD7BE51-03DD-4CCA-8227-D775462981B4}" type="slidenum">
              <a:rPr lang="en-US" altLang="zh-CN" smtClean="0"/>
              <a:pPr>
                <a:defRPr/>
              </a:pPr>
              <a:t>9</a:t>
            </a:fld>
            <a:endParaRPr lang="en-US" altLang="zh-CN"/>
          </a:p>
        </p:txBody>
      </p:sp>
    </p:spTree>
    <p:extLst>
      <p:ext uri="{BB962C8B-B14F-4D97-AF65-F5344CB8AC3E}">
        <p14:creationId xmlns:p14="http://schemas.microsoft.com/office/powerpoint/2010/main" val="972888416"/>
      </p:ext>
    </p:extLst>
  </p:cSld>
  <p:clrMapOvr>
    <a:masterClrMapping/>
  </p:clrMapOvr>
</p:sld>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a:defRPr sz="2800" b="1" dirty="0" smtClean="0"/>
        </a:defPPr>
      </a:lstStyle>
    </a:txDef>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
  <TotalTime>18773</TotalTime>
  <Words>1476</Words>
  <Application>Microsoft Macintosh PowerPoint</Application>
  <PresentationFormat>全屏显示(4:3)</PresentationFormat>
  <Paragraphs>189</Paragraphs>
  <Slides>10</Slides>
  <Notes>10</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微软雅黑</vt:lpstr>
      <vt:lpstr>Arial</vt:lpstr>
      <vt:lpstr>Calibri</vt:lpstr>
      <vt:lpstr>Calibri Light</vt:lpstr>
      <vt:lpstr>Consolas</vt:lpstr>
      <vt:lpstr>Wingdings</vt:lpstr>
      <vt:lpstr>Office Theme</vt:lpstr>
      <vt:lpstr>Win 命令行演示② </vt:lpstr>
      <vt:lpstr>Windows Subsystem for Linux (WSL)</vt:lpstr>
      <vt:lpstr>了解主流编译器</vt:lpstr>
      <vt:lpstr>了解主流编译器</vt:lpstr>
      <vt:lpstr>了解主流编译器</vt:lpstr>
      <vt:lpstr>编译器指令</vt:lpstr>
      <vt:lpstr>环境变量</vt:lpstr>
      <vt:lpstr>环境变量</vt:lpstr>
      <vt:lpstr>环境变量</vt:lpstr>
      <vt:lpstr>环境变量</vt:lpstr>
    </vt:vector>
  </TitlesOfParts>
  <Company>清华大学</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课程介绍</dc:title>
  <dc:creator>徐明星</dc:creator>
  <cp:lastModifiedBy>溢伟 蒋</cp:lastModifiedBy>
  <cp:revision>1655</cp:revision>
  <cp:lastPrinted>2021-02-22T01:11:53Z</cp:lastPrinted>
  <dcterms:created xsi:type="dcterms:W3CDTF">2002-09-18T00:55:13Z</dcterms:created>
  <dcterms:modified xsi:type="dcterms:W3CDTF">2025-06-28T08:37:22Z</dcterms:modified>
</cp:coreProperties>
</file>

<file path=docProps/thumbnail.jpeg>
</file>